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handoutMasterIdLst>
    <p:handoutMasterId r:id="rId21"/>
  </p:handoutMasterIdLst>
  <p:sldIdLst>
    <p:sldId id="256" r:id="rId3"/>
    <p:sldId id="302" r:id="rId4"/>
    <p:sldId id="351" r:id="rId5"/>
    <p:sldId id="352" r:id="rId6"/>
    <p:sldId id="353" r:id="rId7"/>
    <p:sldId id="365" r:id="rId8"/>
    <p:sldId id="354" r:id="rId9"/>
    <p:sldId id="355" r:id="rId10"/>
    <p:sldId id="356" r:id="rId11"/>
    <p:sldId id="357" r:id="rId12"/>
    <p:sldId id="358" r:id="rId13"/>
    <p:sldId id="359" r:id="rId14"/>
    <p:sldId id="360" r:id="rId15"/>
    <p:sldId id="361" r:id="rId16"/>
    <p:sldId id="329" r:id="rId17"/>
    <p:sldId id="364" r:id="rId18"/>
    <p:sldId id="334" r:id="rId19"/>
  </p:sldIdLst>
  <p:sldSz cx="9144000" cy="5141595"/>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5514"/>
    <a:srgbClr val="FBE22D"/>
    <a:srgbClr val="98D2E3"/>
    <a:srgbClr val="A9D25A"/>
    <a:srgbClr val="EB4544"/>
    <a:srgbClr val="7BBFAA"/>
    <a:srgbClr val="F5D805"/>
    <a:srgbClr val="C24710"/>
    <a:srgbClr val="FCFBF7"/>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p:scale>
          <a:sx n="100" d="100"/>
          <a:sy n="100" d="100"/>
        </p:scale>
        <p:origin x="-1224" y="-804"/>
      </p:cViewPr>
      <p:guideLst>
        <p:guide orient="horz" pos="1586"/>
        <p:guide pos="2813"/>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86" d="100"/>
          <a:sy n="86" d="100"/>
        </p:scale>
        <p:origin x="-3846" y="-90"/>
      </p:cViewPr>
      <p:guideLst>
        <p:guide orient="horz" pos="2822"/>
        <p:guide pos="211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handoutMaster" Target="handoutMasters/handoutMaster1.xml"/><Relationship Id="rId20" Type="http://schemas.openxmlformats.org/officeDocument/2006/relationships/notesMaster" Target="notesMasters/notesMaster1.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A00D77-675F-4030-AD1B-4A6B1A09998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Click to edit Master text style</a:t>
            </a:r>
            <a:endParaRPr lang="zh-CN" altLang="en-US" smtClean="0"/>
          </a:p>
          <a:p>
            <a:pPr lvl="1"/>
            <a:r>
              <a:rPr lang="zh-CN" altLang="en-US" smtClean="0"/>
              <a:t>Second level</a:t>
            </a:r>
            <a:endParaRPr lang="zh-CN" altLang="en-US" smtClean="0"/>
          </a:p>
          <a:p>
            <a:pPr lvl="2"/>
            <a:r>
              <a:rPr lang="zh-CN" altLang="en-US" smtClean="0"/>
              <a:t>Third level</a:t>
            </a:r>
            <a:endParaRPr lang="zh-CN" altLang="en-US" smtClean="0"/>
          </a:p>
          <a:p>
            <a:pPr lvl="3"/>
            <a:r>
              <a:rPr lang="zh-CN" altLang="en-US" smtClean="0"/>
              <a:t>Fourth level</a:t>
            </a:r>
            <a:endParaRPr lang="zh-CN" altLang="en-US" smtClean="0"/>
          </a:p>
          <a:p>
            <a:pPr lvl="4"/>
            <a:r>
              <a:rPr lang="zh-CN" altLang="en-US" smtClean="0"/>
              <a:t>Fifth level</a:t>
            </a:r>
            <a:endParaRPr lang="zh-CN" altLang="en-US" smtClean="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238A185-F9DB-4B92-A1A8-CCD8A76DEA2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326"/>
            <a:ext cx="7772400" cy="1102179"/>
          </a:xfrm>
        </p:spPr>
        <p:txBody>
          <a:bodyPr/>
          <a:lstStyle/>
          <a:p>
            <a:r>
              <a:rPr lang="zh-CN" altLang="en-US" smtClean="0"/>
              <a:t>Click to edit Master title style</a:t>
            </a:r>
            <a:endParaRPr lang="zh-CN" altLang="en-US" smtClean="0"/>
          </a:p>
        </p:txBody>
      </p:sp>
      <p:sp>
        <p:nvSpPr>
          <p:cNvPr id="3" name="副标题 2"/>
          <p:cNvSpPr>
            <a:spLocks noGrp="1"/>
          </p:cNvSpPr>
          <p:nvPr>
            <p:ph type="subTitle" idx="1" hasCustomPrompt="1"/>
          </p:nvPr>
        </p:nvSpPr>
        <p:spPr>
          <a:xfrm>
            <a:off x="1371600" y="2913751"/>
            <a:ext cx="6400800" cy="1314044"/>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Click to edit Master title style</a:t>
            </a:r>
            <a:endParaRPr lang="zh-CN" altLang="en-US" smtClean="0"/>
          </a:p>
        </p:txBody>
      </p:sp>
      <p:sp>
        <p:nvSpPr>
          <p:cNvPr id="4" name="日期占位符 3"/>
          <p:cNvSpPr>
            <a:spLocks noGrp="1"/>
          </p:cNvSpPr>
          <p:nvPr>
            <p:ph type="dt" sz="half" idx="10"/>
          </p:nvPr>
        </p:nvSpPr>
        <p:spPr/>
        <p:txBody>
          <a:bodyPr/>
          <a:lstStyle/>
          <a:p>
            <a:fld id="{36254065-6D17-4A3A-91E4-21B75217D36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3A8F8CD-9200-4504-81DD-97A3817DB8CB}"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Click to edit Master title style</a:t>
            </a:r>
            <a:endParaRPr lang="zh-CN" altLang="en-US" smtClean="0"/>
          </a:p>
        </p:txBody>
      </p:sp>
      <p:sp>
        <p:nvSpPr>
          <p:cNvPr id="3" name="内容占位符 2"/>
          <p:cNvSpPr>
            <a:spLocks noGrp="1"/>
          </p:cNvSpPr>
          <p:nvPr>
            <p:ph idx="1" hasCustomPrompt="1"/>
          </p:nvPr>
        </p:nvSpPr>
        <p:spPr/>
        <p:txBody>
          <a:bodyPr/>
          <a:lstStyle/>
          <a:p>
            <a:pPr lvl="0"/>
            <a:r>
              <a:rPr lang="zh-CN" altLang="en-US" smtClean="0"/>
              <a:t>Click to edit Master text style</a:t>
            </a:r>
            <a:endParaRPr lang="zh-CN" altLang="en-US" smtClean="0"/>
          </a:p>
          <a:p>
            <a:pPr lvl="1"/>
            <a:r>
              <a:rPr lang="zh-CN" altLang="en-US" smtClean="0"/>
              <a:t>Second level</a:t>
            </a:r>
            <a:endParaRPr lang="zh-CN" altLang="en-US" smtClean="0"/>
          </a:p>
          <a:p>
            <a:pPr lvl="2"/>
            <a:r>
              <a:rPr lang="zh-CN" altLang="en-US" smtClean="0"/>
              <a:t>Third level</a:t>
            </a:r>
            <a:endParaRPr lang="zh-CN" altLang="en-US" smtClean="0"/>
          </a:p>
          <a:p>
            <a:pPr lvl="3"/>
            <a:r>
              <a:rPr lang="zh-CN" altLang="en-US" smtClean="0"/>
              <a:t>Fourth level</a:t>
            </a:r>
            <a:endParaRPr lang="zh-CN" altLang="en-US" smtClean="0"/>
          </a:p>
          <a:p>
            <a:pPr lvl="4"/>
            <a:r>
              <a:rPr lang="zh-CN" altLang="en-US" smtClean="0"/>
              <a:t>Fifth level</a:t>
            </a:r>
            <a:endParaRPr lang="zh-CN" altLang="en-US" smtClean="0"/>
          </a:p>
        </p:txBody>
      </p:sp>
      <p:sp>
        <p:nvSpPr>
          <p:cNvPr id="4" name="日期占位符 3"/>
          <p:cNvSpPr>
            <a:spLocks noGrp="1"/>
          </p:cNvSpPr>
          <p:nvPr>
            <p:ph type="dt" sz="half" idx="10"/>
          </p:nvPr>
        </p:nvSpPr>
        <p:spPr/>
        <p:txBody>
          <a:bodyPr/>
          <a:lstStyle/>
          <a:p>
            <a:fld id="{36254065-6D17-4A3A-91E4-21B75217D36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3A8F8CD-9200-4504-81DD-97A3817DB8C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CFBF7"/>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15"/>
            <a:ext cx="8229600" cy="856986"/>
          </a:xfrm>
          <a:prstGeom prst="rect">
            <a:avLst/>
          </a:prstGeom>
        </p:spPr>
        <p:txBody>
          <a:bodyPr vert="horz" lIns="91440" tIns="45720" rIns="91440" bIns="45720" rtlCol="0" anchor="ctr">
            <a:normAutofit/>
          </a:bodyPr>
          <a:lstStyle/>
          <a:p>
            <a:r>
              <a:rPr lang="zh-CN" altLang="en-US" smtClean="0"/>
              <a:t>Click to edit Master title style</a:t>
            </a:r>
            <a:endParaRPr lang="zh-CN" altLang="en-US" smtClean="0"/>
          </a:p>
        </p:txBody>
      </p:sp>
      <p:sp>
        <p:nvSpPr>
          <p:cNvPr id="3" name="文本占位符 2"/>
          <p:cNvSpPr>
            <a:spLocks noGrp="1"/>
          </p:cNvSpPr>
          <p:nvPr>
            <p:ph type="body" idx="1"/>
          </p:nvPr>
        </p:nvSpPr>
        <p:spPr>
          <a:xfrm>
            <a:off x="457200" y="1199780"/>
            <a:ext cx="8229600" cy="3393425"/>
          </a:xfrm>
          <a:prstGeom prst="rect">
            <a:avLst/>
          </a:prstGeom>
        </p:spPr>
        <p:txBody>
          <a:bodyPr vert="horz" lIns="91440" tIns="45720" rIns="91440" bIns="45720" rtlCol="0">
            <a:normAutofit/>
          </a:bodyPr>
          <a:lstStyle/>
          <a:p>
            <a:pPr lvl="0"/>
            <a:r>
              <a:rPr lang="zh-CN" altLang="en-US" smtClean="0"/>
              <a:t>Click to edit Master text style</a:t>
            </a:r>
            <a:endParaRPr lang="zh-CN" altLang="en-US" smtClean="0"/>
          </a:p>
          <a:p>
            <a:pPr lvl="1"/>
            <a:r>
              <a:rPr lang="zh-CN" altLang="en-US" smtClean="0"/>
              <a:t>Second level</a:t>
            </a:r>
            <a:endParaRPr lang="zh-CN" altLang="en-US" smtClean="0"/>
          </a:p>
          <a:p>
            <a:pPr lvl="2"/>
            <a:r>
              <a:rPr lang="zh-CN" altLang="en-US" smtClean="0"/>
              <a:t>Third level</a:t>
            </a:r>
            <a:endParaRPr lang="zh-CN" altLang="en-US" smtClean="0"/>
          </a:p>
          <a:p>
            <a:pPr lvl="3"/>
            <a:r>
              <a:rPr lang="zh-CN" altLang="en-US" smtClean="0"/>
              <a:t>Fourth level</a:t>
            </a:r>
            <a:endParaRPr lang="zh-CN" altLang="en-US" smtClean="0"/>
          </a:p>
          <a:p>
            <a:pPr lvl="4"/>
            <a:r>
              <a:rPr lang="zh-CN" altLang="en-US" smtClean="0"/>
              <a:t>Fifth level</a:t>
            </a:r>
            <a:endParaRPr lang="zh-CN" altLang="en-US" smtClean="0"/>
          </a:p>
        </p:txBody>
      </p:sp>
      <p:sp>
        <p:nvSpPr>
          <p:cNvPr id="4" name="日期占位符 3"/>
          <p:cNvSpPr>
            <a:spLocks noGrp="1"/>
          </p:cNvSpPr>
          <p:nvPr>
            <p:ph type="dt" sz="half" idx="2"/>
          </p:nvPr>
        </p:nvSpPr>
        <p:spPr>
          <a:xfrm>
            <a:off x="457200" y="4765792"/>
            <a:ext cx="2133600" cy="273759"/>
          </a:xfrm>
          <a:prstGeom prst="rect">
            <a:avLst/>
          </a:prstGeom>
        </p:spPr>
        <p:txBody>
          <a:bodyPr vert="horz" lIns="91440" tIns="45720" rIns="91440" bIns="45720" rtlCol="0" anchor="ctr"/>
          <a:lstStyle>
            <a:lvl1pPr algn="l">
              <a:defRPr sz="1200">
                <a:solidFill>
                  <a:schemeClr val="tx1">
                    <a:tint val="75000"/>
                  </a:schemeClr>
                </a:solidFill>
              </a:defRPr>
            </a:lvl1pPr>
          </a:lstStyle>
          <a:p>
            <a:fld id="{36254065-6D17-4A3A-91E4-21B75217D363}" type="datetimeFigureOut">
              <a:rPr lang="zh-CN" altLang="en-US" smtClean="0"/>
            </a:fld>
            <a:endParaRPr lang="zh-CN" altLang="en-US"/>
          </a:p>
        </p:txBody>
      </p:sp>
      <p:sp>
        <p:nvSpPr>
          <p:cNvPr id="5" name="页脚占位符 4"/>
          <p:cNvSpPr>
            <a:spLocks noGrp="1"/>
          </p:cNvSpPr>
          <p:nvPr>
            <p:ph type="ftr" sz="quarter" idx="3"/>
          </p:nvPr>
        </p:nvSpPr>
        <p:spPr>
          <a:xfrm>
            <a:off x="3124200" y="4765792"/>
            <a:ext cx="2895600" cy="27375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5792"/>
            <a:ext cx="2133600" cy="273759"/>
          </a:xfrm>
          <a:prstGeom prst="rect">
            <a:avLst/>
          </a:prstGeom>
        </p:spPr>
        <p:txBody>
          <a:bodyPr vert="horz" lIns="91440" tIns="45720" rIns="91440" bIns="45720" rtlCol="0" anchor="ctr"/>
          <a:lstStyle>
            <a:lvl1pPr algn="r">
              <a:defRPr sz="1200">
                <a:solidFill>
                  <a:schemeClr val="tx1">
                    <a:tint val="75000"/>
                  </a:schemeClr>
                </a:solidFill>
              </a:defRPr>
            </a:lvl1pPr>
          </a:lstStyle>
          <a:p>
            <a:fld id="{33A8F8CD-9200-4504-81DD-97A3817DB8C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7"/>
          <p:cNvSpPr>
            <a:spLocks noChangeArrowheads="1"/>
          </p:cNvSpPr>
          <p:nvPr/>
        </p:nvSpPr>
        <p:spPr bwMode="auto">
          <a:xfrm>
            <a:off x="5472114" y="-808990"/>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8" name="Oval 8"/>
          <p:cNvSpPr>
            <a:spLocks noChangeArrowheads="1"/>
          </p:cNvSpPr>
          <p:nvPr/>
        </p:nvSpPr>
        <p:spPr bwMode="auto">
          <a:xfrm>
            <a:off x="7148514" y="4667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Oval 9"/>
          <p:cNvSpPr>
            <a:spLocks noChangeArrowheads="1"/>
          </p:cNvSpPr>
          <p:nvPr/>
        </p:nvSpPr>
        <p:spPr bwMode="auto">
          <a:xfrm>
            <a:off x="4967288" y="680085"/>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0" name="Oval 10"/>
          <p:cNvSpPr>
            <a:spLocks noChangeArrowheads="1"/>
          </p:cNvSpPr>
          <p:nvPr/>
        </p:nvSpPr>
        <p:spPr bwMode="auto">
          <a:xfrm>
            <a:off x="6383339" y="715010"/>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11" name="Oval 11"/>
          <p:cNvSpPr>
            <a:spLocks noChangeArrowheads="1"/>
          </p:cNvSpPr>
          <p:nvPr/>
        </p:nvSpPr>
        <p:spPr bwMode="auto">
          <a:xfrm>
            <a:off x="7386639" y="157798"/>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Oval 12"/>
          <p:cNvSpPr>
            <a:spLocks noChangeArrowheads="1"/>
          </p:cNvSpPr>
          <p:nvPr/>
        </p:nvSpPr>
        <p:spPr bwMode="auto">
          <a:xfrm>
            <a:off x="7904164" y="-986790"/>
            <a:ext cx="2003425" cy="2006600"/>
          </a:xfrm>
          <a:prstGeom prst="ellipse">
            <a:avLst/>
          </a:prstGeom>
          <a:solidFill>
            <a:srgbClr val="F4D500">
              <a:alpha val="80000"/>
            </a:srgbClr>
          </a:solidFill>
          <a:ln>
            <a:noFill/>
          </a:ln>
        </p:spPr>
        <p:txBody>
          <a:bodyPr vert="horz" wrap="square" lIns="91440" tIns="45720" rIns="91440" bIns="45720" numCol="1" anchor="t" anchorCtr="0" compatLnSpc="1"/>
          <a:lstStyle/>
          <a:p>
            <a:endParaRPr lang="zh-CN" altLang="en-US"/>
          </a:p>
        </p:txBody>
      </p:sp>
      <p:sp>
        <p:nvSpPr>
          <p:cNvPr id="13" name="Oval 13"/>
          <p:cNvSpPr>
            <a:spLocks noChangeArrowheads="1"/>
          </p:cNvSpPr>
          <p:nvPr/>
        </p:nvSpPr>
        <p:spPr bwMode="auto">
          <a:xfrm>
            <a:off x="7107239" y="641985"/>
            <a:ext cx="1790700" cy="1795463"/>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4"/>
          <p:cNvSpPr>
            <a:spLocks noChangeArrowheads="1"/>
          </p:cNvSpPr>
          <p:nvPr/>
        </p:nvSpPr>
        <p:spPr bwMode="auto">
          <a:xfrm>
            <a:off x="8567739" y="1799273"/>
            <a:ext cx="714375" cy="714375"/>
          </a:xfrm>
          <a:prstGeom prst="ellipse">
            <a:avLst/>
          </a:prstGeom>
          <a:solidFill>
            <a:srgbClr val="99CED2">
              <a:alpha val="80000"/>
            </a:srgbClr>
          </a:solidFill>
          <a:ln>
            <a:noFill/>
          </a:ln>
        </p:spPr>
        <p:txBody>
          <a:bodyPr vert="horz" wrap="square" lIns="91440" tIns="45720" rIns="91440" bIns="45720" numCol="1" anchor="t" anchorCtr="0" compatLnSpc="1"/>
          <a:lstStyle/>
          <a:p>
            <a:endParaRPr lang="zh-CN" altLang="en-US"/>
          </a:p>
        </p:txBody>
      </p:sp>
      <p:sp>
        <p:nvSpPr>
          <p:cNvPr id="15" name="Oval 15"/>
          <p:cNvSpPr>
            <a:spLocks noChangeArrowheads="1"/>
          </p:cNvSpPr>
          <p:nvPr/>
        </p:nvSpPr>
        <p:spPr bwMode="auto">
          <a:xfrm>
            <a:off x="8958264" y="1076960"/>
            <a:ext cx="365125" cy="365125"/>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6" name="Oval 16"/>
          <p:cNvSpPr>
            <a:spLocks noChangeArrowheads="1"/>
          </p:cNvSpPr>
          <p:nvPr/>
        </p:nvSpPr>
        <p:spPr bwMode="auto">
          <a:xfrm>
            <a:off x="7770814" y="2389823"/>
            <a:ext cx="635000" cy="636588"/>
          </a:xfrm>
          <a:prstGeom prst="ellipse">
            <a:avLst/>
          </a:prstGeom>
          <a:solidFill>
            <a:srgbClr val="E78A47">
              <a:alpha val="80000"/>
            </a:srgbClr>
          </a:solidFill>
          <a:ln>
            <a:noFill/>
          </a:ln>
        </p:spPr>
        <p:txBody>
          <a:bodyPr vert="horz" wrap="square" lIns="91440" tIns="45720" rIns="91440" bIns="45720" numCol="1" anchor="t" anchorCtr="0" compatLnSpc="1"/>
          <a:lstStyle/>
          <a:p>
            <a:endParaRPr lang="zh-CN" altLang="en-US"/>
          </a:p>
        </p:txBody>
      </p:sp>
      <p:sp>
        <p:nvSpPr>
          <p:cNvPr id="17" name="Oval 17"/>
          <p:cNvSpPr>
            <a:spLocks noChangeArrowheads="1"/>
          </p:cNvSpPr>
          <p:nvPr/>
        </p:nvSpPr>
        <p:spPr bwMode="auto">
          <a:xfrm>
            <a:off x="6992939" y="281368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18"/>
          <p:cNvSpPr>
            <a:spLocks noChangeArrowheads="1"/>
          </p:cNvSpPr>
          <p:nvPr/>
        </p:nvSpPr>
        <p:spPr bwMode="auto">
          <a:xfrm>
            <a:off x="8278814" y="240569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9" name="Oval 19"/>
          <p:cNvSpPr>
            <a:spLocks noChangeArrowheads="1"/>
          </p:cNvSpPr>
          <p:nvPr/>
        </p:nvSpPr>
        <p:spPr bwMode="auto">
          <a:xfrm>
            <a:off x="7523164" y="2240598"/>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20" name="Oval 20"/>
          <p:cNvSpPr>
            <a:spLocks noChangeArrowheads="1"/>
          </p:cNvSpPr>
          <p:nvPr/>
        </p:nvSpPr>
        <p:spPr bwMode="auto">
          <a:xfrm>
            <a:off x="7240589" y="2412048"/>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21" name="Oval 21"/>
          <p:cNvSpPr>
            <a:spLocks noChangeArrowheads="1"/>
          </p:cNvSpPr>
          <p:nvPr/>
        </p:nvSpPr>
        <p:spPr bwMode="auto">
          <a:xfrm>
            <a:off x="6437314" y="1843723"/>
            <a:ext cx="1009650" cy="1011238"/>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2" name="Oval 22"/>
          <p:cNvSpPr>
            <a:spLocks noChangeArrowheads="1"/>
          </p:cNvSpPr>
          <p:nvPr/>
        </p:nvSpPr>
        <p:spPr bwMode="auto">
          <a:xfrm>
            <a:off x="5967414" y="1562735"/>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3" name="Oval 23"/>
          <p:cNvSpPr>
            <a:spLocks noChangeArrowheads="1"/>
          </p:cNvSpPr>
          <p:nvPr/>
        </p:nvSpPr>
        <p:spPr bwMode="auto">
          <a:xfrm>
            <a:off x="5634039" y="2043748"/>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5" name="Oval 25"/>
          <p:cNvSpPr>
            <a:spLocks noChangeArrowheads="1"/>
          </p:cNvSpPr>
          <p:nvPr/>
        </p:nvSpPr>
        <p:spPr bwMode="auto">
          <a:xfrm>
            <a:off x="6653214" y="3566160"/>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6" name="Oval 26"/>
          <p:cNvSpPr>
            <a:spLocks noChangeArrowheads="1"/>
          </p:cNvSpPr>
          <p:nvPr/>
        </p:nvSpPr>
        <p:spPr bwMode="auto">
          <a:xfrm>
            <a:off x="6646864" y="3986848"/>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7" name="Oval 27"/>
          <p:cNvSpPr>
            <a:spLocks noChangeArrowheads="1"/>
          </p:cNvSpPr>
          <p:nvPr/>
        </p:nvSpPr>
        <p:spPr bwMode="auto">
          <a:xfrm>
            <a:off x="6621464" y="4263073"/>
            <a:ext cx="241300" cy="24130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8" name="Oval 28"/>
          <p:cNvSpPr>
            <a:spLocks noChangeArrowheads="1"/>
          </p:cNvSpPr>
          <p:nvPr/>
        </p:nvSpPr>
        <p:spPr bwMode="auto">
          <a:xfrm>
            <a:off x="6392864" y="4672648"/>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Oval 29"/>
          <p:cNvSpPr>
            <a:spLocks noChangeArrowheads="1"/>
          </p:cNvSpPr>
          <p:nvPr/>
        </p:nvSpPr>
        <p:spPr bwMode="auto">
          <a:xfrm>
            <a:off x="6589714" y="5039360"/>
            <a:ext cx="146050" cy="146050"/>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30" name="Oval 30"/>
          <p:cNvSpPr>
            <a:spLocks noChangeArrowheads="1"/>
          </p:cNvSpPr>
          <p:nvPr/>
        </p:nvSpPr>
        <p:spPr bwMode="auto">
          <a:xfrm>
            <a:off x="6586539" y="4672648"/>
            <a:ext cx="263525" cy="261938"/>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31" name="Oval 31"/>
          <p:cNvSpPr>
            <a:spLocks noChangeArrowheads="1"/>
          </p:cNvSpPr>
          <p:nvPr/>
        </p:nvSpPr>
        <p:spPr bwMode="auto">
          <a:xfrm>
            <a:off x="6513514" y="4861560"/>
            <a:ext cx="149225" cy="149225"/>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1024" name="Oval 32"/>
          <p:cNvSpPr>
            <a:spLocks noChangeArrowheads="1"/>
          </p:cNvSpPr>
          <p:nvPr/>
        </p:nvSpPr>
        <p:spPr bwMode="auto">
          <a:xfrm>
            <a:off x="6408739" y="4339273"/>
            <a:ext cx="333375" cy="333375"/>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1025" name="Oval 33"/>
          <p:cNvSpPr>
            <a:spLocks noChangeArrowheads="1"/>
          </p:cNvSpPr>
          <p:nvPr/>
        </p:nvSpPr>
        <p:spPr bwMode="auto">
          <a:xfrm>
            <a:off x="6478589" y="1656398"/>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027" name="Oval 34"/>
          <p:cNvSpPr>
            <a:spLocks noChangeArrowheads="1"/>
          </p:cNvSpPr>
          <p:nvPr/>
        </p:nvSpPr>
        <p:spPr bwMode="auto">
          <a:xfrm>
            <a:off x="6754814" y="3547110"/>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1028" name="Oval 35"/>
          <p:cNvSpPr>
            <a:spLocks noChangeArrowheads="1"/>
          </p:cNvSpPr>
          <p:nvPr/>
        </p:nvSpPr>
        <p:spPr bwMode="auto">
          <a:xfrm>
            <a:off x="6269039" y="3413760"/>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1029" name="Oval 36"/>
          <p:cNvSpPr>
            <a:spLocks noChangeArrowheads="1"/>
          </p:cNvSpPr>
          <p:nvPr/>
        </p:nvSpPr>
        <p:spPr bwMode="auto">
          <a:xfrm>
            <a:off x="6002339" y="3732848"/>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1030" name="Oval 37"/>
          <p:cNvSpPr>
            <a:spLocks noChangeArrowheads="1"/>
          </p:cNvSpPr>
          <p:nvPr/>
        </p:nvSpPr>
        <p:spPr bwMode="auto">
          <a:xfrm>
            <a:off x="5586414" y="2364423"/>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pic>
        <p:nvPicPr>
          <p:cNvPr id="2" name="7940372.mp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322684" y="-986790"/>
            <a:ext cx="609600" cy="609600"/>
          </a:xfrm>
          <a:prstGeom prst="rect">
            <a:avLst/>
          </a:prstGeom>
        </p:spPr>
      </p:pic>
      <p:sp>
        <p:nvSpPr>
          <p:cNvPr id="112" name="TextBox 111"/>
          <p:cNvSpPr txBox="1"/>
          <p:nvPr/>
        </p:nvSpPr>
        <p:spPr>
          <a:xfrm>
            <a:off x="139065" y="2021205"/>
            <a:ext cx="5121910" cy="645160"/>
          </a:xfrm>
          <a:prstGeom prst="rect">
            <a:avLst/>
          </a:prstGeom>
          <a:noFill/>
        </p:spPr>
        <p:txBody>
          <a:bodyPr wrap="square" rtlCol="0">
            <a:spAutoFit/>
          </a:bodyPr>
          <a:lstStyle/>
          <a:p>
            <a:pPr algn="ctr"/>
            <a:r>
              <a:rPr lang="en-IN" altLang="zh-CN" sz="3600" dirty="0">
                <a:solidFill>
                  <a:srgbClr val="EA5514"/>
                </a:solidFill>
                <a:latin typeface="Microsoft YaHei" panose="020B0503020204020204" pitchFamily="34" charset="-122"/>
                <a:ea typeface="Microsoft YaHei" panose="020B0503020204020204" pitchFamily="34" charset="-122"/>
              </a:rPr>
              <a:t>IMDB Movie Analysis</a:t>
            </a:r>
            <a:endParaRPr lang="en-IN" altLang="zh-CN" sz="3600" dirty="0">
              <a:solidFill>
                <a:srgbClr val="EA5514"/>
              </a:solidFill>
              <a:latin typeface="Microsoft YaHei" panose="020B0503020204020204" pitchFamily="34" charset="-122"/>
              <a:ea typeface="Microsoft YaHei" panose="020B0503020204020204" pitchFamily="34" charset="-122"/>
            </a:endParaRPr>
          </a:p>
        </p:txBody>
      </p:sp>
    </p:spTree>
  </p:cSld>
  <p:clrMapOvr>
    <a:masterClrMapping/>
  </p:clrMapOvr>
  <p:transition spd="slow">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53" presetClass="entr" presetSubtype="16" fill="hold" grpId="0" nodeType="withEffect">
                                  <p:stCondLst>
                                    <p:cond delay="200"/>
                                  </p:stCondLst>
                                  <p:childTnLst>
                                    <p:set>
                                      <p:cBhvr>
                                        <p:cTn id="8" dur="1" fill="hold">
                                          <p:stCondLst>
                                            <p:cond delay="0"/>
                                          </p:stCondLst>
                                        </p:cTn>
                                        <p:tgtEl>
                                          <p:spTgt spid="7"/>
                                        </p:tgtEl>
                                        <p:attrNameLst>
                                          <p:attrName>style.visibility</p:attrName>
                                        </p:attrNameLst>
                                      </p:cBhvr>
                                      <p:to>
                                        <p:strVal val="visible"/>
                                      </p:to>
                                    </p:set>
                                    <p:anim calcmode="lin" valueType="num">
                                      <p:cBhvr>
                                        <p:cTn id="9" dur="300" fill="hold"/>
                                        <p:tgtEl>
                                          <p:spTgt spid="7"/>
                                        </p:tgtEl>
                                        <p:attrNameLst>
                                          <p:attrName>ppt_w</p:attrName>
                                        </p:attrNameLst>
                                      </p:cBhvr>
                                      <p:tavLst>
                                        <p:tav tm="0">
                                          <p:val>
                                            <p:fltVal val="0"/>
                                          </p:val>
                                        </p:tav>
                                        <p:tav tm="100000">
                                          <p:val>
                                            <p:strVal val="#ppt_w"/>
                                          </p:val>
                                        </p:tav>
                                      </p:tavLst>
                                    </p:anim>
                                    <p:anim calcmode="lin" valueType="num">
                                      <p:cBhvr>
                                        <p:cTn id="10" dur="300" fill="hold"/>
                                        <p:tgtEl>
                                          <p:spTgt spid="7"/>
                                        </p:tgtEl>
                                        <p:attrNameLst>
                                          <p:attrName>ppt_h</p:attrName>
                                        </p:attrNameLst>
                                      </p:cBhvr>
                                      <p:tavLst>
                                        <p:tav tm="0">
                                          <p:val>
                                            <p:fltVal val="0"/>
                                          </p:val>
                                        </p:tav>
                                        <p:tav tm="100000">
                                          <p:val>
                                            <p:strVal val="#ppt_h"/>
                                          </p:val>
                                        </p:tav>
                                      </p:tavLst>
                                    </p:anim>
                                    <p:animEffect transition="in" filter="fade">
                                      <p:cBhvr>
                                        <p:cTn id="11" dur="300"/>
                                        <p:tgtEl>
                                          <p:spTgt spid="7"/>
                                        </p:tgtEl>
                                      </p:cBhvr>
                                    </p:animEffect>
                                  </p:childTnLst>
                                </p:cTn>
                              </p:par>
                              <p:par>
                                <p:cTn id="12" presetID="6" presetClass="emph" presetSubtype="0" autoRev="1" fill="hold" grpId="1" nodeType="withEffect">
                                  <p:stCondLst>
                                    <p:cond delay="500"/>
                                  </p:stCondLst>
                                  <p:childTnLst>
                                    <p:animScale>
                                      <p:cBhvr>
                                        <p:cTn id="13" dur="150" fill="hold"/>
                                        <p:tgtEl>
                                          <p:spTgt spid="7"/>
                                        </p:tgtEl>
                                      </p:cBhvr>
                                      <p:by x="110000" y="110000"/>
                                    </p:animScale>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300" fill="hold"/>
                                        <p:tgtEl>
                                          <p:spTgt spid="8"/>
                                        </p:tgtEl>
                                        <p:attrNameLst>
                                          <p:attrName>ppt_w</p:attrName>
                                        </p:attrNameLst>
                                      </p:cBhvr>
                                      <p:tavLst>
                                        <p:tav tm="0">
                                          <p:val>
                                            <p:fltVal val="0"/>
                                          </p:val>
                                        </p:tav>
                                        <p:tav tm="100000">
                                          <p:val>
                                            <p:strVal val="#ppt_w"/>
                                          </p:val>
                                        </p:tav>
                                      </p:tavLst>
                                    </p:anim>
                                    <p:anim calcmode="lin" valueType="num">
                                      <p:cBhvr>
                                        <p:cTn id="17" dur="300" fill="hold"/>
                                        <p:tgtEl>
                                          <p:spTgt spid="8"/>
                                        </p:tgtEl>
                                        <p:attrNameLst>
                                          <p:attrName>ppt_h</p:attrName>
                                        </p:attrNameLst>
                                      </p:cBhvr>
                                      <p:tavLst>
                                        <p:tav tm="0">
                                          <p:val>
                                            <p:fltVal val="0"/>
                                          </p:val>
                                        </p:tav>
                                        <p:tav tm="100000">
                                          <p:val>
                                            <p:strVal val="#ppt_h"/>
                                          </p:val>
                                        </p:tav>
                                      </p:tavLst>
                                    </p:anim>
                                    <p:animEffect transition="in" filter="fade">
                                      <p:cBhvr>
                                        <p:cTn id="18" dur="300"/>
                                        <p:tgtEl>
                                          <p:spTgt spid="8"/>
                                        </p:tgtEl>
                                      </p:cBhvr>
                                    </p:animEffect>
                                  </p:childTnLst>
                                </p:cTn>
                              </p:par>
                              <p:par>
                                <p:cTn id="19" presetID="6" presetClass="emph" presetSubtype="0" autoRev="1" fill="hold" grpId="1" nodeType="withEffect">
                                  <p:stCondLst>
                                    <p:cond delay="300"/>
                                  </p:stCondLst>
                                  <p:childTnLst>
                                    <p:animScale>
                                      <p:cBhvr>
                                        <p:cTn id="20" dur="150" fill="hold"/>
                                        <p:tgtEl>
                                          <p:spTgt spid="8"/>
                                        </p:tgtEl>
                                      </p:cBhvr>
                                      <p:by x="110000" y="110000"/>
                                    </p:animScale>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300" fill="hold"/>
                                        <p:tgtEl>
                                          <p:spTgt spid="11"/>
                                        </p:tgtEl>
                                        <p:attrNameLst>
                                          <p:attrName>ppt_w</p:attrName>
                                        </p:attrNameLst>
                                      </p:cBhvr>
                                      <p:tavLst>
                                        <p:tav tm="0">
                                          <p:val>
                                            <p:fltVal val="0"/>
                                          </p:val>
                                        </p:tav>
                                        <p:tav tm="100000">
                                          <p:val>
                                            <p:strVal val="#ppt_w"/>
                                          </p:val>
                                        </p:tav>
                                      </p:tavLst>
                                    </p:anim>
                                    <p:anim calcmode="lin" valueType="num">
                                      <p:cBhvr>
                                        <p:cTn id="24" dur="300" fill="hold"/>
                                        <p:tgtEl>
                                          <p:spTgt spid="11"/>
                                        </p:tgtEl>
                                        <p:attrNameLst>
                                          <p:attrName>ppt_h</p:attrName>
                                        </p:attrNameLst>
                                      </p:cBhvr>
                                      <p:tavLst>
                                        <p:tav tm="0">
                                          <p:val>
                                            <p:fltVal val="0"/>
                                          </p:val>
                                        </p:tav>
                                        <p:tav tm="100000">
                                          <p:val>
                                            <p:strVal val="#ppt_h"/>
                                          </p:val>
                                        </p:tav>
                                      </p:tavLst>
                                    </p:anim>
                                    <p:animEffect transition="in" filter="fade">
                                      <p:cBhvr>
                                        <p:cTn id="25" dur="300"/>
                                        <p:tgtEl>
                                          <p:spTgt spid="11"/>
                                        </p:tgtEl>
                                      </p:cBhvr>
                                    </p:animEffect>
                                  </p:childTnLst>
                                </p:cTn>
                              </p:par>
                              <p:par>
                                <p:cTn id="26" presetID="6" presetClass="emph" presetSubtype="0" autoRev="1" fill="hold" grpId="1" nodeType="withEffect">
                                  <p:stCondLst>
                                    <p:cond delay="300"/>
                                  </p:stCondLst>
                                  <p:childTnLst>
                                    <p:animScale>
                                      <p:cBhvr>
                                        <p:cTn id="27" dur="150" fill="hold"/>
                                        <p:tgtEl>
                                          <p:spTgt spid="11"/>
                                        </p:tgtEl>
                                      </p:cBhvr>
                                      <p:by x="110000" y="110000"/>
                                    </p:animScale>
                                  </p:childTnLst>
                                </p:cTn>
                              </p:par>
                              <p:par>
                                <p:cTn id="28" presetID="53" presetClass="entr" presetSubtype="16" fill="hold" grpId="0" nodeType="withEffect">
                                  <p:stCondLst>
                                    <p:cond delay="500"/>
                                  </p:stCondLst>
                                  <p:childTnLst>
                                    <p:set>
                                      <p:cBhvr>
                                        <p:cTn id="29" dur="1" fill="hold">
                                          <p:stCondLst>
                                            <p:cond delay="0"/>
                                          </p:stCondLst>
                                        </p:cTn>
                                        <p:tgtEl>
                                          <p:spTgt spid="12"/>
                                        </p:tgtEl>
                                        <p:attrNameLst>
                                          <p:attrName>style.visibility</p:attrName>
                                        </p:attrNameLst>
                                      </p:cBhvr>
                                      <p:to>
                                        <p:strVal val="visible"/>
                                      </p:to>
                                    </p:set>
                                    <p:anim calcmode="lin" valueType="num">
                                      <p:cBhvr>
                                        <p:cTn id="30" dur="300" fill="hold"/>
                                        <p:tgtEl>
                                          <p:spTgt spid="12"/>
                                        </p:tgtEl>
                                        <p:attrNameLst>
                                          <p:attrName>ppt_w</p:attrName>
                                        </p:attrNameLst>
                                      </p:cBhvr>
                                      <p:tavLst>
                                        <p:tav tm="0">
                                          <p:val>
                                            <p:fltVal val="0"/>
                                          </p:val>
                                        </p:tav>
                                        <p:tav tm="100000">
                                          <p:val>
                                            <p:strVal val="#ppt_w"/>
                                          </p:val>
                                        </p:tav>
                                      </p:tavLst>
                                    </p:anim>
                                    <p:anim calcmode="lin" valueType="num">
                                      <p:cBhvr>
                                        <p:cTn id="31" dur="300" fill="hold"/>
                                        <p:tgtEl>
                                          <p:spTgt spid="12"/>
                                        </p:tgtEl>
                                        <p:attrNameLst>
                                          <p:attrName>ppt_h</p:attrName>
                                        </p:attrNameLst>
                                      </p:cBhvr>
                                      <p:tavLst>
                                        <p:tav tm="0">
                                          <p:val>
                                            <p:fltVal val="0"/>
                                          </p:val>
                                        </p:tav>
                                        <p:tav tm="100000">
                                          <p:val>
                                            <p:strVal val="#ppt_h"/>
                                          </p:val>
                                        </p:tav>
                                      </p:tavLst>
                                    </p:anim>
                                    <p:animEffect transition="in" filter="fade">
                                      <p:cBhvr>
                                        <p:cTn id="32" dur="300"/>
                                        <p:tgtEl>
                                          <p:spTgt spid="12"/>
                                        </p:tgtEl>
                                      </p:cBhvr>
                                    </p:animEffect>
                                  </p:childTnLst>
                                </p:cTn>
                              </p:par>
                              <p:par>
                                <p:cTn id="33" presetID="6" presetClass="emph" presetSubtype="0" autoRev="1" fill="hold" grpId="1" nodeType="withEffect">
                                  <p:stCondLst>
                                    <p:cond delay="800"/>
                                  </p:stCondLst>
                                  <p:childTnLst>
                                    <p:animScale>
                                      <p:cBhvr>
                                        <p:cTn id="34" dur="150" fill="hold"/>
                                        <p:tgtEl>
                                          <p:spTgt spid="12"/>
                                        </p:tgtEl>
                                      </p:cBhvr>
                                      <p:by x="110000" y="110000"/>
                                    </p:animScale>
                                  </p:childTnLst>
                                </p:cTn>
                              </p:par>
                              <p:par>
                                <p:cTn id="35" presetID="53" presetClass="entr" presetSubtype="16" fill="hold" grpId="0" nodeType="withEffect">
                                  <p:stCondLst>
                                    <p:cond delay="300"/>
                                  </p:stCondLst>
                                  <p:childTnLst>
                                    <p:set>
                                      <p:cBhvr>
                                        <p:cTn id="36" dur="1" fill="hold">
                                          <p:stCondLst>
                                            <p:cond delay="0"/>
                                          </p:stCondLst>
                                        </p:cTn>
                                        <p:tgtEl>
                                          <p:spTgt spid="13"/>
                                        </p:tgtEl>
                                        <p:attrNameLst>
                                          <p:attrName>style.visibility</p:attrName>
                                        </p:attrNameLst>
                                      </p:cBhvr>
                                      <p:to>
                                        <p:strVal val="visible"/>
                                      </p:to>
                                    </p:set>
                                    <p:anim calcmode="lin" valueType="num">
                                      <p:cBhvr>
                                        <p:cTn id="37" dur="300" fill="hold"/>
                                        <p:tgtEl>
                                          <p:spTgt spid="13"/>
                                        </p:tgtEl>
                                        <p:attrNameLst>
                                          <p:attrName>ppt_w</p:attrName>
                                        </p:attrNameLst>
                                      </p:cBhvr>
                                      <p:tavLst>
                                        <p:tav tm="0">
                                          <p:val>
                                            <p:fltVal val="0"/>
                                          </p:val>
                                        </p:tav>
                                        <p:tav tm="100000">
                                          <p:val>
                                            <p:strVal val="#ppt_w"/>
                                          </p:val>
                                        </p:tav>
                                      </p:tavLst>
                                    </p:anim>
                                    <p:anim calcmode="lin" valueType="num">
                                      <p:cBhvr>
                                        <p:cTn id="38" dur="300" fill="hold"/>
                                        <p:tgtEl>
                                          <p:spTgt spid="13"/>
                                        </p:tgtEl>
                                        <p:attrNameLst>
                                          <p:attrName>ppt_h</p:attrName>
                                        </p:attrNameLst>
                                      </p:cBhvr>
                                      <p:tavLst>
                                        <p:tav tm="0">
                                          <p:val>
                                            <p:fltVal val="0"/>
                                          </p:val>
                                        </p:tav>
                                        <p:tav tm="100000">
                                          <p:val>
                                            <p:strVal val="#ppt_h"/>
                                          </p:val>
                                        </p:tav>
                                      </p:tavLst>
                                    </p:anim>
                                    <p:animEffect transition="in" filter="fade">
                                      <p:cBhvr>
                                        <p:cTn id="39" dur="300"/>
                                        <p:tgtEl>
                                          <p:spTgt spid="13"/>
                                        </p:tgtEl>
                                      </p:cBhvr>
                                    </p:animEffect>
                                  </p:childTnLst>
                                </p:cTn>
                              </p:par>
                              <p:par>
                                <p:cTn id="40" presetID="6" presetClass="emph" presetSubtype="0" autoRev="1" fill="hold" grpId="1" nodeType="withEffect">
                                  <p:stCondLst>
                                    <p:cond delay="600"/>
                                  </p:stCondLst>
                                  <p:childTnLst>
                                    <p:animScale>
                                      <p:cBhvr>
                                        <p:cTn id="41" dur="150" fill="hold"/>
                                        <p:tgtEl>
                                          <p:spTgt spid="13"/>
                                        </p:tgtEl>
                                      </p:cBhvr>
                                      <p:by x="110000" y="110000"/>
                                    </p:animScale>
                                  </p:childTnLst>
                                </p:cTn>
                              </p:par>
                              <p:par>
                                <p:cTn id="42" presetID="53" presetClass="entr" presetSubtype="16" fill="hold" grpId="0" nodeType="withEffect">
                                  <p:stCondLst>
                                    <p:cond delay="200"/>
                                  </p:stCondLst>
                                  <p:childTnLst>
                                    <p:set>
                                      <p:cBhvr>
                                        <p:cTn id="43" dur="1" fill="hold">
                                          <p:stCondLst>
                                            <p:cond delay="0"/>
                                          </p:stCondLst>
                                        </p:cTn>
                                        <p:tgtEl>
                                          <p:spTgt spid="10"/>
                                        </p:tgtEl>
                                        <p:attrNameLst>
                                          <p:attrName>style.visibility</p:attrName>
                                        </p:attrNameLst>
                                      </p:cBhvr>
                                      <p:to>
                                        <p:strVal val="visible"/>
                                      </p:to>
                                    </p:set>
                                    <p:anim calcmode="lin" valueType="num">
                                      <p:cBhvr>
                                        <p:cTn id="44" dur="300" fill="hold"/>
                                        <p:tgtEl>
                                          <p:spTgt spid="10"/>
                                        </p:tgtEl>
                                        <p:attrNameLst>
                                          <p:attrName>ppt_w</p:attrName>
                                        </p:attrNameLst>
                                      </p:cBhvr>
                                      <p:tavLst>
                                        <p:tav tm="0">
                                          <p:val>
                                            <p:fltVal val="0"/>
                                          </p:val>
                                        </p:tav>
                                        <p:tav tm="100000">
                                          <p:val>
                                            <p:strVal val="#ppt_w"/>
                                          </p:val>
                                        </p:tav>
                                      </p:tavLst>
                                    </p:anim>
                                    <p:anim calcmode="lin" valueType="num">
                                      <p:cBhvr>
                                        <p:cTn id="45" dur="300" fill="hold"/>
                                        <p:tgtEl>
                                          <p:spTgt spid="10"/>
                                        </p:tgtEl>
                                        <p:attrNameLst>
                                          <p:attrName>ppt_h</p:attrName>
                                        </p:attrNameLst>
                                      </p:cBhvr>
                                      <p:tavLst>
                                        <p:tav tm="0">
                                          <p:val>
                                            <p:fltVal val="0"/>
                                          </p:val>
                                        </p:tav>
                                        <p:tav tm="100000">
                                          <p:val>
                                            <p:strVal val="#ppt_h"/>
                                          </p:val>
                                        </p:tav>
                                      </p:tavLst>
                                    </p:anim>
                                    <p:animEffect transition="in" filter="fade">
                                      <p:cBhvr>
                                        <p:cTn id="46" dur="300"/>
                                        <p:tgtEl>
                                          <p:spTgt spid="10"/>
                                        </p:tgtEl>
                                      </p:cBhvr>
                                    </p:animEffect>
                                  </p:childTnLst>
                                </p:cTn>
                              </p:par>
                              <p:par>
                                <p:cTn id="47" presetID="6" presetClass="emph" presetSubtype="0" autoRev="1" fill="hold" grpId="1" nodeType="withEffect">
                                  <p:stCondLst>
                                    <p:cond delay="500"/>
                                  </p:stCondLst>
                                  <p:childTnLst>
                                    <p:animScale>
                                      <p:cBhvr>
                                        <p:cTn id="48" dur="150" fill="hold"/>
                                        <p:tgtEl>
                                          <p:spTgt spid="10"/>
                                        </p:tgtEl>
                                      </p:cBhvr>
                                      <p:by x="110000" y="110000"/>
                                    </p:animScale>
                                  </p:childTnLst>
                                </p:cTn>
                              </p:par>
                              <p:par>
                                <p:cTn id="49" presetID="53" presetClass="entr" presetSubtype="16"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p:cTn id="51" dur="300" fill="hold"/>
                                        <p:tgtEl>
                                          <p:spTgt spid="9"/>
                                        </p:tgtEl>
                                        <p:attrNameLst>
                                          <p:attrName>ppt_w</p:attrName>
                                        </p:attrNameLst>
                                      </p:cBhvr>
                                      <p:tavLst>
                                        <p:tav tm="0">
                                          <p:val>
                                            <p:fltVal val="0"/>
                                          </p:val>
                                        </p:tav>
                                        <p:tav tm="100000">
                                          <p:val>
                                            <p:strVal val="#ppt_w"/>
                                          </p:val>
                                        </p:tav>
                                      </p:tavLst>
                                    </p:anim>
                                    <p:anim calcmode="lin" valueType="num">
                                      <p:cBhvr>
                                        <p:cTn id="52" dur="300" fill="hold"/>
                                        <p:tgtEl>
                                          <p:spTgt spid="9"/>
                                        </p:tgtEl>
                                        <p:attrNameLst>
                                          <p:attrName>ppt_h</p:attrName>
                                        </p:attrNameLst>
                                      </p:cBhvr>
                                      <p:tavLst>
                                        <p:tav tm="0">
                                          <p:val>
                                            <p:fltVal val="0"/>
                                          </p:val>
                                        </p:tav>
                                        <p:tav tm="100000">
                                          <p:val>
                                            <p:strVal val="#ppt_h"/>
                                          </p:val>
                                        </p:tav>
                                      </p:tavLst>
                                    </p:anim>
                                    <p:animEffect transition="in" filter="fade">
                                      <p:cBhvr>
                                        <p:cTn id="53" dur="300"/>
                                        <p:tgtEl>
                                          <p:spTgt spid="9"/>
                                        </p:tgtEl>
                                      </p:cBhvr>
                                    </p:animEffect>
                                  </p:childTnLst>
                                </p:cTn>
                              </p:par>
                              <p:par>
                                <p:cTn id="54" presetID="6" presetClass="emph" presetSubtype="0" autoRev="1" fill="hold" grpId="1" nodeType="withEffect">
                                  <p:stCondLst>
                                    <p:cond delay="300"/>
                                  </p:stCondLst>
                                  <p:childTnLst>
                                    <p:animScale>
                                      <p:cBhvr>
                                        <p:cTn id="55" dur="150" fill="hold"/>
                                        <p:tgtEl>
                                          <p:spTgt spid="9"/>
                                        </p:tgtEl>
                                      </p:cBhvr>
                                      <p:by x="110000" y="110000"/>
                                    </p:animScale>
                                  </p:childTnLst>
                                </p:cTn>
                              </p:par>
                              <p:par>
                                <p:cTn id="56" presetID="53" presetClass="entr" presetSubtype="16" fill="hold" grpId="0" nodeType="withEffect">
                                  <p:stCondLst>
                                    <p:cond delay="200"/>
                                  </p:stCondLst>
                                  <p:childTnLst>
                                    <p:set>
                                      <p:cBhvr>
                                        <p:cTn id="57" dur="1" fill="hold">
                                          <p:stCondLst>
                                            <p:cond delay="0"/>
                                          </p:stCondLst>
                                        </p:cTn>
                                        <p:tgtEl>
                                          <p:spTgt spid="22"/>
                                        </p:tgtEl>
                                        <p:attrNameLst>
                                          <p:attrName>style.visibility</p:attrName>
                                        </p:attrNameLst>
                                      </p:cBhvr>
                                      <p:to>
                                        <p:strVal val="visible"/>
                                      </p:to>
                                    </p:set>
                                    <p:anim calcmode="lin" valueType="num">
                                      <p:cBhvr>
                                        <p:cTn id="58" dur="300" fill="hold"/>
                                        <p:tgtEl>
                                          <p:spTgt spid="22"/>
                                        </p:tgtEl>
                                        <p:attrNameLst>
                                          <p:attrName>ppt_w</p:attrName>
                                        </p:attrNameLst>
                                      </p:cBhvr>
                                      <p:tavLst>
                                        <p:tav tm="0">
                                          <p:val>
                                            <p:fltVal val="0"/>
                                          </p:val>
                                        </p:tav>
                                        <p:tav tm="100000">
                                          <p:val>
                                            <p:strVal val="#ppt_w"/>
                                          </p:val>
                                        </p:tav>
                                      </p:tavLst>
                                    </p:anim>
                                    <p:anim calcmode="lin" valueType="num">
                                      <p:cBhvr>
                                        <p:cTn id="59" dur="300" fill="hold"/>
                                        <p:tgtEl>
                                          <p:spTgt spid="22"/>
                                        </p:tgtEl>
                                        <p:attrNameLst>
                                          <p:attrName>ppt_h</p:attrName>
                                        </p:attrNameLst>
                                      </p:cBhvr>
                                      <p:tavLst>
                                        <p:tav tm="0">
                                          <p:val>
                                            <p:fltVal val="0"/>
                                          </p:val>
                                        </p:tav>
                                        <p:tav tm="100000">
                                          <p:val>
                                            <p:strVal val="#ppt_h"/>
                                          </p:val>
                                        </p:tav>
                                      </p:tavLst>
                                    </p:anim>
                                    <p:animEffect transition="in" filter="fade">
                                      <p:cBhvr>
                                        <p:cTn id="60" dur="300"/>
                                        <p:tgtEl>
                                          <p:spTgt spid="22"/>
                                        </p:tgtEl>
                                      </p:cBhvr>
                                    </p:animEffect>
                                  </p:childTnLst>
                                </p:cTn>
                              </p:par>
                              <p:par>
                                <p:cTn id="61" presetID="6" presetClass="emph" presetSubtype="0" autoRev="1" fill="hold" grpId="1" nodeType="withEffect">
                                  <p:stCondLst>
                                    <p:cond delay="500"/>
                                  </p:stCondLst>
                                  <p:childTnLst>
                                    <p:animScale>
                                      <p:cBhvr>
                                        <p:cTn id="62" dur="150" fill="hold"/>
                                        <p:tgtEl>
                                          <p:spTgt spid="22"/>
                                        </p:tgtEl>
                                      </p:cBhvr>
                                      <p:by x="110000" y="110000"/>
                                    </p:animScale>
                                  </p:childTnLst>
                                </p:cTn>
                              </p:par>
                              <p:par>
                                <p:cTn id="63" presetID="53" presetClass="entr" presetSubtype="16" fill="hold" grpId="0" nodeType="withEffect">
                                  <p:stCondLst>
                                    <p:cond delay="400"/>
                                  </p:stCondLst>
                                  <p:childTnLst>
                                    <p:set>
                                      <p:cBhvr>
                                        <p:cTn id="64" dur="1" fill="hold">
                                          <p:stCondLst>
                                            <p:cond delay="0"/>
                                          </p:stCondLst>
                                        </p:cTn>
                                        <p:tgtEl>
                                          <p:spTgt spid="1025"/>
                                        </p:tgtEl>
                                        <p:attrNameLst>
                                          <p:attrName>style.visibility</p:attrName>
                                        </p:attrNameLst>
                                      </p:cBhvr>
                                      <p:to>
                                        <p:strVal val="visible"/>
                                      </p:to>
                                    </p:set>
                                    <p:anim calcmode="lin" valueType="num">
                                      <p:cBhvr>
                                        <p:cTn id="65" dur="300" fill="hold"/>
                                        <p:tgtEl>
                                          <p:spTgt spid="1025"/>
                                        </p:tgtEl>
                                        <p:attrNameLst>
                                          <p:attrName>ppt_w</p:attrName>
                                        </p:attrNameLst>
                                      </p:cBhvr>
                                      <p:tavLst>
                                        <p:tav tm="0">
                                          <p:val>
                                            <p:fltVal val="0"/>
                                          </p:val>
                                        </p:tav>
                                        <p:tav tm="100000">
                                          <p:val>
                                            <p:strVal val="#ppt_w"/>
                                          </p:val>
                                        </p:tav>
                                      </p:tavLst>
                                    </p:anim>
                                    <p:anim calcmode="lin" valueType="num">
                                      <p:cBhvr>
                                        <p:cTn id="66" dur="300" fill="hold"/>
                                        <p:tgtEl>
                                          <p:spTgt spid="1025"/>
                                        </p:tgtEl>
                                        <p:attrNameLst>
                                          <p:attrName>ppt_h</p:attrName>
                                        </p:attrNameLst>
                                      </p:cBhvr>
                                      <p:tavLst>
                                        <p:tav tm="0">
                                          <p:val>
                                            <p:fltVal val="0"/>
                                          </p:val>
                                        </p:tav>
                                        <p:tav tm="100000">
                                          <p:val>
                                            <p:strVal val="#ppt_h"/>
                                          </p:val>
                                        </p:tav>
                                      </p:tavLst>
                                    </p:anim>
                                    <p:animEffect transition="in" filter="fade">
                                      <p:cBhvr>
                                        <p:cTn id="67" dur="300"/>
                                        <p:tgtEl>
                                          <p:spTgt spid="1025"/>
                                        </p:tgtEl>
                                      </p:cBhvr>
                                    </p:animEffect>
                                  </p:childTnLst>
                                </p:cTn>
                              </p:par>
                              <p:par>
                                <p:cTn id="68" presetID="6" presetClass="emph" presetSubtype="0" autoRev="1" fill="hold" grpId="1" nodeType="withEffect">
                                  <p:stCondLst>
                                    <p:cond delay="700"/>
                                  </p:stCondLst>
                                  <p:childTnLst>
                                    <p:animScale>
                                      <p:cBhvr>
                                        <p:cTn id="69" dur="150" fill="hold"/>
                                        <p:tgtEl>
                                          <p:spTgt spid="1025"/>
                                        </p:tgtEl>
                                      </p:cBhvr>
                                      <p:by x="110000" y="110000"/>
                                    </p:animScale>
                                  </p:childTnLst>
                                </p:cTn>
                              </p:par>
                              <p:par>
                                <p:cTn id="70" presetID="53" presetClass="entr" presetSubtype="16"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 calcmode="lin" valueType="num">
                                      <p:cBhvr>
                                        <p:cTn id="72" dur="300" fill="hold"/>
                                        <p:tgtEl>
                                          <p:spTgt spid="15"/>
                                        </p:tgtEl>
                                        <p:attrNameLst>
                                          <p:attrName>ppt_w</p:attrName>
                                        </p:attrNameLst>
                                      </p:cBhvr>
                                      <p:tavLst>
                                        <p:tav tm="0">
                                          <p:val>
                                            <p:fltVal val="0"/>
                                          </p:val>
                                        </p:tav>
                                        <p:tav tm="100000">
                                          <p:val>
                                            <p:strVal val="#ppt_w"/>
                                          </p:val>
                                        </p:tav>
                                      </p:tavLst>
                                    </p:anim>
                                    <p:anim calcmode="lin" valueType="num">
                                      <p:cBhvr>
                                        <p:cTn id="73" dur="300" fill="hold"/>
                                        <p:tgtEl>
                                          <p:spTgt spid="15"/>
                                        </p:tgtEl>
                                        <p:attrNameLst>
                                          <p:attrName>ppt_h</p:attrName>
                                        </p:attrNameLst>
                                      </p:cBhvr>
                                      <p:tavLst>
                                        <p:tav tm="0">
                                          <p:val>
                                            <p:fltVal val="0"/>
                                          </p:val>
                                        </p:tav>
                                        <p:tav tm="100000">
                                          <p:val>
                                            <p:strVal val="#ppt_h"/>
                                          </p:val>
                                        </p:tav>
                                      </p:tavLst>
                                    </p:anim>
                                    <p:animEffect transition="in" filter="fade">
                                      <p:cBhvr>
                                        <p:cTn id="74" dur="300"/>
                                        <p:tgtEl>
                                          <p:spTgt spid="15"/>
                                        </p:tgtEl>
                                      </p:cBhvr>
                                    </p:animEffect>
                                  </p:childTnLst>
                                </p:cTn>
                              </p:par>
                              <p:par>
                                <p:cTn id="75" presetID="6" presetClass="emph" presetSubtype="0" autoRev="1" fill="hold" grpId="1" nodeType="withEffect">
                                  <p:stCondLst>
                                    <p:cond delay="300"/>
                                  </p:stCondLst>
                                  <p:childTnLst>
                                    <p:animScale>
                                      <p:cBhvr>
                                        <p:cTn id="76" dur="150" fill="hold"/>
                                        <p:tgtEl>
                                          <p:spTgt spid="15"/>
                                        </p:tgtEl>
                                      </p:cBhvr>
                                      <p:by x="110000" y="110000"/>
                                    </p:animScale>
                                  </p:childTnLst>
                                </p:cTn>
                              </p:par>
                              <p:par>
                                <p:cTn id="77" presetID="53" presetClass="entr" presetSubtype="16" fill="hold" grpId="0" nodeType="withEffect">
                                  <p:stCondLst>
                                    <p:cond delay="0"/>
                                  </p:stCondLst>
                                  <p:childTnLst>
                                    <p:set>
                                      <p:cBhvr>
                                        <p:cTn id="78" dur="1" fill="hold">
                                          <p:stCondLst>
                                            <p:cond delay="0"/>
                                          </p:stCondLst>
                                        </p:cTn>
                                        <p:tgtEl>
                                          <p:spTgt spid="14"/>
                                        </p:tgtEl>
                                        <p:attrNameLst>
                                          <p:attrName>style.visibility</p:attrName>
                                        </p:attrNameLst>
                                      </p:cBhvr>
                                      <p:to>
                                        <p:strVal val="visible"/>
                                      </p:to>
                                    </p:set>
                                    <p:anim calcmode="lin" valueType="num">
                                      <p:cBhvr>
                                        <p:cTn id="79" dur="300" fill="hold"/>
                                        <p:tgtEl>
                                          <p:spTgt spid="14"/>
                                        </p:tgtEl>
                                        <p:attrNameLst>
                                          <p:attrName>ppt_w</p:attrName>
                                        </p:attrNameLst>
                                      </p:cBhvr>
                                      <p:tavLst>
                                        <p:tav tm="0">
                                          <p:val>
                                            <p:fltVal val="0"/>
                                          </p:val>
                                        </p:tav>
                                        <p:tav tm="100000">
                                          <p:val>
                                            <p:strVal val="#ppt_w"/>
                                          </p:val>
                                        </p:tav>
                                      </p:tavLst>
                                    </p:anim>
                                    <p:anim calcmode="lin" valueType="num">
                                      <p:cBhvr>
                                        <p:cTn id="80" dur="300" fill="hold"/>
                                        <p:tgtEl>
                                          <p:spTgt spid="14"/>
                                        </p:tgtEl>
                                        <p:attrNameLst>
                                          <p:attrName>ppt_h</p:attrName>
                                        </p:attrNameLst>
                                      </p:cBhvr>
                                      <p:tavLst>
                                        <p:tav tm="0">
                                          <p:val>
                                            <p:fltVal val="0"/>
                                          </p:val>
                                        </p:tav>
                                        <p:tav tm="100000">
                                          <p:val>
                                            <p:strVal val="#ppt_h"/>
                                          </p:val>
                                        </p:tav>
                                      </p:tavLst>
                                    </p:anim>
                                    <p:animEffect transition="in" filter="fade">
                                      <p:cBhvr>
                                        <p:cTn id="81" dur="300"/>
                                        <p:tgtEl>
                                          <p:spTgt spid="14"/>
                                        </p:tgtEl>
                                      </p:cBhvr>
                                    </p:animEffect>
                                  </p:childTnLst>
                                </p:cTn>
                              </p:par>
                              <p:par>
                                <p:cTn id="82" presetID="6" presetClass="emph" presetSubtype="0" autoRev="1" fill="hold" grpId="1" nodeType="withEffect">
                                  <p:stCondLst>
                                    <p:cond delay="300"/>
                                  </p:stCondLst>
                                  <p:childTnLst>
                                    <p:animScale>
                                      <p:cBhvr>
                                        <p:cTn id="83" dur="150" fill="hold"/>
                                        <p:tgtEl>
                                          <p:spTgt spid="14"/>
                                        </p:tgtEl>
                                      </p:cBhvr>
                                      <p:by x="110000" y="110000"/>
                                    </p:animScale>
                                  </p:childTnLst>
                                </p:cTn>
                              </p:par>
                              <p:par>
                                <p:cTn id="84" presetID="53" presetClass="entr" presetSubtype="16" fill="hold" grpId="0" nodeType="withEffect">
                                  <p:stCondLst>
                                    <p:cond delay="0"/>
                                  </p:stCondLst>
                                  <p:childTnLst>
                                    <p:set>
                                      <p:cBhvr>
                                        <p:cTn id="85" dur="1" fill="hold">
                                          <p:stCondLst>
                                            <p:cond delay="0"/>
                                          </p:stCondLst>
                                        </p:cTn>
                                        <p:tgtEl>
                                          <p:spTgt spid="19"/>
                                        </p:tgtEl>
                                        <p:attrNameLst>
                                          <p:attrName>style.visibility</p:attrName>
                                        </p:attrNameLst>
                                      </p:cBhvr>
                                      <p:to>
                                        <p:strVal val="visible"/>
                                      </p:to>
                                    </p:set>
                                    <p:anim calcmode="lin" valueType="num">
                                      <p:cBhvr>
                                        <p:cTn id="86" dur="300" fill="hold"/>
                                        <p:tgtEl>
                                          <p:spTgt spid="19"/>
                                        </p:tgtEl>
                                        <p:attrNameLst>
                                          <p:attrName>ppt_w</p:attrName>
                                        </p:attrNameLst>
                                      </p:cBhvr>
                                      <p:tavLst>
                                        <p:tav tm="0">
                                          <p:val>
                                            <p:fltVal val="0"/>
                                          </p:val>
                                        </p:tav>
                                        <p:tav tm="100000">
                                          <p:val>
                                            <p:strVal val="#ppt_w"/>
                                          </p:val>
                                        </p:tav>
                                      </p:tavLst>
                                    </p:anim>
                                    <p:anim calcmode="lin" valueType="num">
                                      <p:cBhvr>
                                        <p:cTn id="87" dur="300" fill="hold"/>
                                        <p:tgtEl>
                                          <p:spTgt spid="19"/>
                                        </p:tgtEl>
                                        <p:attrNameLst>
                                          <p:attrName>ppt_h</p:attrName>
                                        </p:attrNameLst>
                                      </p:cBhvr>
                                      <p:tavLst>
                                        <p:tav tm="0">
                                          <p:val>
                                            <p:fltVal val="0"/>
                                          </p:val>
                                        </p:tav>
                                        <p:tav tm="100000">
                                          <p:val>
                                            <p:strVal val="#ppt_h"/>
                                          </p:val>
                                        </p:tav>
                                      </p:tavLst>
                                    </p:anim>
                                    <p:animEffect transition="in" filter="fade">
                                      <p:cBhvr>
                                        <p:cTn id="88" dur="300"/>
                                        <p:tgtEl>
                                          <p:spTgt spid="19"/>
                                        </p:tgtEl>
                                      </p:cBhvr>
                                    </p:animEffect>
                                  </p:childTnLst>
                                </p:cTn>
                              </p:par>
                              <p:par>
                                <p:cTn id="89" presetID="6" presetClass="emph" presetSubtype="0" autoRev="1" fill="hold" grpId="1" nodeType="withEffect">
                                  <p:stCondLst>
                                    <p:cond delay="300"/>
                                  </p:stCondLst>
                                  <p:childTnLst>
                                    <p:animScale>
                                      <p:cBhvr>
                                        <p:cTn id="90" dur="150" fill="hold"/>
                                        <p:tgtEl>
                                          <p:spTgt spid="19"/>
                                        </p:tgtEl>
                                      </p:cBhvr>
                                      <p:by x="110000" y="110000"/>
                                    </p:animScale>
                                  </p:childTnLst>
                                </p:cTn>
                              </p:par>
                              <p:par>
                                <p:cTn id="91" presetID="53" presetClass="entr" presetSubtype="16" fill="hold" grpId="0" nodeType="withEffect">
                                  <p:stCondLst>
                                    <p:cond delay="0"/>
                                  </p:stCondLst>
                                  <p:childTnLst>
                                    <p:set>
                                      <p:cBhvr>
                                        <p:cTn id="92" dur="1" fill="hold">
                                          <p:stCondLst>
                                            <p:cond delay="0"/>
                                          </p:stCondLst>
                                        </p:cTn>
                                        <p:tgtEl>
                                          <p:spTgt spid="20"/>
                                        </p:tgtEl>
                                        <p:attrNameLst>
                                          <p:attrName>style.visibility</p:attrName>
                                        </p:attrNameLst>
                                      </p:cBhvr>
                                      <p:to>
                                        <p:strVal val="visible"/>
                                      </p:to>
                                    </p:set>
                                    <p:anim calcmode="lin" valueType="num">
                                      <p:cBhvr>
                                        <p:cTn id="93" dur="300" fill="hold"/>
                                        <p:tgtEl>
                                          <p:spTgt spid="20"/>
                                        </p:tgtEl>
                                        <p:attrNameLst>
                                          <p:attrName>ppt_w</p:attrName>
                                        </p:attrNameLst>
                                      </p:cBhvr>
                                      <p:tavLst>
                                        <p:tav tm="0">
                                          <p:val>
                                            <p:fltVal val="0"/>
                                          </p:val>
                                        </p:tav>
                                        <p:tav tm="100000">
                                          <p:val>
                                            <p:strVal val="#ppt_w"/>
                                          </p:val>
                                        </p:tav>
                                      </p:tavLst>
                                    </p:anim>
                                    <p:anim calcmode="lin" valueType="num">
                                      <p:cBhvr>
                                        <p:cTn id="94" dur="300" fill="hold"/>
                                        <p:tgtEl>
                                          <p:spTgt spid="20"/>
                                        </p:tgtEl>
                                        <p:attrNameLst>
                                          <p:attrName>ppt_h</p:attrName>
                                        </p:attrNameLst>
                                      </p:cBhvr>
                                      <p:tavLst>
                                        <p:tav tm="0">
                                          <p:val>
                                            <p:fltVal val="0"/>
                                          </p:val>
                                        </p:tav>
                                        <p:tav tm="100000">
                                          <p:val>
                                            <p:strVal val="#ppt_h"/>
                                          </p:val>
                                        </p:tav>
                                      </p:tavLst>
                                    </p:anim>
                                    <p:animEffect transition="in" filter="fade">
                                      <p:cBhvr>
                                        <p:cTn id="95" dur="300"/>
                                        <p:tgtEl>
                                          <p:spTgt spid="20"/>
                                        </p:tgtEl>
                                      </p:cBhvr>
                                    </p:animEffect>
                                  </p:childTnLst>
                                </p:cTn>
                              </p:par>
                              <p:par>
                                <p:cTn id="96" presetID="6" presetClass="emph" presetSubtype="0" autoRev="1" fill="hold" grpId="1" nodeType="withEffect">
                                  <p:stCondLst>
                                    <p:cond delay="300"/>
                                  </p:stCondLst>
                                  <p:childTnLst>
                                    <p:animScale>
                                      <p:cBhvr>
                                        <p:cTn id="97" dur="150" fill="hold"/>
                                        <p:tgtEl>
                                          <p:spTgt spid="20"/>
                                        </p:tgtEl>
                                      </p:cBhvr>
                                      <p:by x="110000" y="110000"/>
                                    </p:animScale>
                                  </p:childTnLst>
                                </p:cTn>
                              </p:par>
                              <p:par>
                                <p:cTn id="98" presetID="53" presetClass="entr" presetSubtype="16" fill="hold" grpId="0" nodeType="withEffect">
                                  <p:stCondLst>
                                    <p:cond delay="0"/>
                                  </p:stCondLst>
                                  <p:childTnLst>
                                    <p:set>
                                      <p:cBhvr>
                                        <p:cTn id="99" dur="1" fill="hold">
                                          <p:stCondLst>
                                            <p:cond delay="0"/>
                                          </p:stCondLst>
                                        </p:cTn>
                                        <p:tgtEl>
                                          <p:spTgt spid="18"/>
                                        </p:tgtEl>
                                        <p:attrNameLst>
                                          <p:attrName>style.visibility</p:attrName>
                                        </p:attrNameLst>
                                      </p:cBhvr>
                                      <p:to>
                                        <p:strVal val="visible"/>
                                      </p:to>
                                    </p:set>
                                    <p:anim calcmode="lin" valueType="num">
                                      <p:cBhvr>
                                        <p:cTn id="100" dur="300" fill="hold"/>
                                        <p:tgtEl>
                                          <p:spTgt spid="18"/>
                                        </p:tgtEl>
                                        <p:attrNameLst>
                                          <p:attrName>ppt_w</p:attrName>
                                        </p:attrNameLst>
                                      </p:cBhvr>
                                      <p:tavLst>
                                        <p:tav tm="0">
                                          <p:val>
                                            <p:fltVal val="0"/>
                                          </p:val>
                                        </p:tav>
                                        <p:tav tm="100000">
                                          <p:val>
                                            <p:strVal val="#ppt_w"/>
                                          </p:val>
                                        </p:tav>
                                      </p:tavLst>
                                    </p:anim>
                                    <p:anim calcmode="lin" valueType="num">
                                      <p:cBhvr>
                                        <p:cTn id="101" dur="300" fill="hold"/>
                                        <p:tgtEl>
                                          <p:spTgt spid="18"/>
                                        </p:tgtEl>
                                        <p:attrNameLst>
                                          <p:attrName>ppt_h</p:attrName>
                                        </p:attrNameLst>
                                      </p:cBhvr>
                                      <p:tavLst>
                                        <p:tav tm="0">
                                          <p:val>
                                            <p:fltVal val="0"/>
                                          </p:val>
                                        </p:tav>
                                        <p:tav tm="100000">
                                          <p:val>
                                            <p:strVal val="#ppt_h"/>
                                          </p:val>
                                        </p:tav>
                                      </p:tavLst>
                                    </p:anim>
                                    <p:animEffect transition="in" filter="fade">
                                      <p:cBhvr>
                                        <p:cTn id="102" dur="300"/>
                                        <p:tgtEl>
                                          <p:spTgt spid="18"/>
                                        </p:tgtEl>
                                      </p:cBhvr>
                                    </p:animEffect>
                                  </p:childTnLst>
                                </p:cTn>
                              </p:par>
                              <p:par>
                                <p:cTn id="103" presetID="6" presetClass="emph" presetSubtype="0" autoRev="1" fill="hold" grpId="1" nodeType="withEffect">
                                  <p:stCondLst>
                                    <p:cond delay="300"/>
                                  </p:stCondLst>
                                  <p:childTnLst>
                                    <p:animScale>
                                      <p:cBhvr>
                                        <p:cTn id="104" dur="150" fill="hold"/>
                                        <p:tgtEl>
                                          <p:spTgt spid="18"/>
                                        </p:tgtEl>
                                      </p:cBhvr>
                                      <p:by x="110000" y="110000"/>
                                    </p:animScale>
                                  </p:childTnLst>
                                </p:cTn>
                              </p:par>
                              <p:par>
                                <p:cTn id="105" presetID="53" presetClass="entr" presetSubtype="16" fill="hold" grpId="0" nodeType="withEffect">
                                  <p:stCondLst>
                                    <p:cond delay="100"/>
                                  </p:stCondLst>
                                  <p:childTnLst>
                                    <p:set>
                                      <p:cBhvr>
                                        <p:cTn id="106" dur="1" fill="hold">
                                          <p:stCondLst>
                                            <p:cond delay="0"/>
                                          </p:stCondLst>
                                        </p:cTn>
                                        <p:tgtEl>
                                          <p:spTgt spid="16"/>
                                        </p:tgtEl>
                                        <p:attrNameLst>
                                          <p:attrName>style.visibility</p:attrName>
                                        </p:attrNameLst>
                                      </p:cBhvr>
                                      <p:to>
                                        <p:strVal val="visible"/>
                                      </p:to>
                                    </p:set>
                                    <p:anim calcmode="lin" valueType="num">
                                      <p:cBhvr>
                                        <p:cTn id="107" dur="300" fill="hold"/>
                                        <p:tgtEl>
                                          <p:spTgt spid="16"/>
                                        </p:tgtEl>
                                        <p:attrNameLst>
                                          <p:attrName>ppt_w</p:attrName>
                                        </p:attrNameLst>
                                      </p:cBhvr>
                                      <p:tavLst>
                                        <p:tav tm="0">
                                          <p:val>
                                            <p:fltVal val="0"/>
                                          </p:val>
                                        </p:tav>
                                        <p:tav tm="100000">
                                          <p:val>
                                            <p:strVal val="#ppt_w"/>
                                          </p:val>
                                        </p:tav>
                                      </p:tavLst>
                                    </p:anim>
                                    <p:anim calcmode="lin" valueType="num">
                                      <p:cBhvr>
                                        <p:cTn id="108" dur="300" fill="hold"/>
                                        <p:tgtEl>
                                          <p:spTgt spid="16"/>
                                        </p:tgtEl>
                                        <p:attrNameLst>
                                          <p:attrName>ppt_h</p:attrName>
                                        </p:attrNameLst>
                                      </p:cBhvr>
                                      <p:tavLst>
                                        <p:tav tm="0">
                                          <p:val>
                                            <p:fltVal val="0"/>
                                          </p:val>
                                        </p:tav>
                                        <p:tav tm="100000">
                                          <p:val>
                                            <p:strVal val="#ppt_h"/>
                                          </p:val>
                                        </p:tav>
                                      </p:tavLst>
                                    </p:anim>
                                    <p:animEffect transition="in" filter="fade">
                                      <p:cBhvr>
                                        <p:cTn id="109" dur="300"/>
                                        <p:tgtEl>
                                          <p:spTgt spid="16"/>
                                        </p:tgtEl>
                                      </p:cBhvr>
                                    </p:animEffect>
                                  </p:childTnLst>
                                </p:cTn>
                              </p:par>
                              <p:par>
                                <p:cTn id="110" presetID="6" presetClass="emph" presetSubtype="0" autoRev="1" fill="hold" grpId="1" nodeType="withEffect">
                                  <p:stCondLst>
                                    <p:cond delay="400"/>
                                  </p:stCondLst>
                                  <p:childTnLst>
                                    <p:animScale>
                                      <p:cBhvr>
                                        <p:cTn id="111" dur="150" fill="hold"/>
                                        <p:tgtEl>
                                          <p:spTgt spid="16"/>
                                        </p:tgtEl>
                                      </p:cBhvr>
                                      <p:by x="110000" y="110000"/>
                                    </p:animScale>
                                  </p:childTnLst>
                                </p:cTn>
                              </p:par>
                              <p:par>
                                <p:cTn id="112" presetID="53" presetClass="entr" presetSubtype="16" fill="hold" grpId="0" nodeType="withEffect">
                                  <p:stCondLst>
                                    <p:cond delay="200"/>
                                  </p:stCondLst>
                                  <p:childTnLst>
                                    <p:set>
                                      <p:cBhvr>
                                        <p:cTn id="113" dur="1" fill="hold">
                                          <p:stCondLst>
                                            <p:cond delay="0"/>
                                          </p:stCondLst>
                                        </p:cTn>
                                        <p:tgtEl>
                                          <p:spTgt spid="21"/>
                                        </p:tgtEl>
                                        <p:attrNameLst>
                                          <p:attrName>style.visibility</p:attrName>
                                        </p:attrNameLst>
                                      </p:cBhvr>
                                      <p:to>
                                        <p:strVal val="visible"/>
                                      </p:to>
                                    </p:set>
                                    <p:anim calcmode="lin" valueType="num">
                                      <p:cBhvr>
                                        <p:cTn id="114" dur="300" fill="hold"/>
                                        <p:tgtEl>
                                          <p:spTgt spid="21"/>
                                        </p:tgtEl>
                                        <p:attrNameLst>
                                          <p:attrName>ppt_w</p:attrName>
                                        </p:attrNameLst>
                                      </p:cBhvr>
                                      <p:tavLst>
                                        <p:tav tm="0">
                                          <p:val>
                                            <p:fltVal val="0"/>
                                          </p:val>
                                        </p:tav>
                                        <p:tav tm="100000">
                                          <p:val>
                                            <p:strVal val="#ppt_w"/>
                                          </p:val>
                                        </p:tav>
                                      </p:tavLst>
                                    </p:anim>
                                    <p:anim calcmode="lin" valueType="num">
                                      <p:cBhvr>
                                        <p:cTn id="115" dur="300" fill="hold"/>
                                        <p:tgtEl>
                                          <p:spTgt spid="21"/>
                                        </p:tgtEl>
                                        <p:attrNameLst>
                                          <p:attrName>ppt_h</p:attrName>
                                        </p:attrNameLst>
                                      </p:cBhvr>
                                      <p:tavLst>
                                        <p:tav tm="0">
                                          <p:val>
                                            <p:fltVal val="0"/>
                                          </p:val>
                                        </p:tav>
                                        <p:tav tm="100000">
                                          <p:val>
                                            <p:strVal val="#ppt_h"/>
                                          </p:val>
                                        </p:tav>
                                      </p:tavLst>
                                    </p:anim>
                                    <p:animEffect transition="in" filter="fade">
                                      <p:cBhvr>
                                        <p:cTn id="116" dur="300"/>
                                        <p:tgtEl>
                                          <p:spTgt spid="21"/>
                                        </p:tgtEl>
                                      </p:cBhvr>
                                    </p:animEffect>
                                  </p:childTnLst>
                                </p:cTn>
                              </p:par>
                              <p:par>
                                <p:cTn id="117" presetID="6" presetClass="emph" presetSubtype="0" autoRev="1" fill="hold" grpId="1" nodeType="withEffect">
                                  <p:stCondLst>
                                    <p:cond delay="500"/>
                                  </p:stCondLst>
                                  <p:childTnLst>
                                    <p:animScale>
                                      <p:cBhvr>
                                        <p:cTn id="118" dur="150" fill="hold"/>
                                        <p:tgtEl>
                                          <p:spTgt spid="21"/>
                                        </p:tgtEl>
                                      </p:cBhvr>
                                      <p:by x="110000" y="110000"/>
                                    </p:animScale>
                                  </p:childTnLst>
                                </p:cTn>
                              </p:par>
                              <p:par>
                                <p:cTn id="119" presetID="53" presetClass="entr" presetSubtype="16" fill="hold" grpId="0" nodeType="withEffect">
                                  <p:stCondLst>
                                    <p:cond delay="600"/>
                                  </p:stCondLst>
                                  <p:childTnLst>
                                    <p:set>
                                      <p:cBhvr>
                                        <p:cTn id="120" dur="1" fill="hold">
                                          <p:stCondLst>
                                            <p:cond delay="0"/>
                                          </p:stCondLst>
                                        </p:cTn>
                                        <p:tgtEl>
                                          <p:spTgt spid="23"/>
                                        </p:tgtEl>
                                        <p:attrNameLst>
                                          <p:attrName>style.visibility</p:attrName>
                                        </p:attrNameLst>
                                      </p:cBhvr>
                                      <p:to>
                                        <p:strVal val="visible"/>
                                      </p:to>
                                    </p:set>
                                    <p:anim calcmode="lin" valueType="num">
                                      <p:cBhvr>
                                        <p:cTn id="121" dur="300" fill="hold"/>
                                        <p:tgtEl>
                                          <p:spTgt spid="23"/>
                                        </p:tgtEl>
                                        <p:attrNameLst>
                                          <p:attrName>ppt_w</p:attrName>
                                        </p:attrNameLst>
                                      </p:cBhvr>
                                      <p:tavLst>
                                        <p:tav tm="0">
                                          <p:val>
                                            <p:fltVal val="0"/>
                                          </p:val>
                                        </p:tav>
                                        <p:tav tm="100000">
                                          <p:val>
                                            <p:strVal val="#ppt_w"/>
                                          </p:val>
                                        </p:tav>
                                      </p:tavLst>
                                    </p:anim>
                                    <p:anim calcmode="lin" valueType="num">
                                      <p:cBhvr>
                                        <p:cTn id="122" dur="300" fill="hold"/>
                                        <p:tgtEl>
                                          <p:spTgt spid="23"/>
                                        </p:tgtEl>
                                        <p:attrNameLst>
                                          <p:attrName>ppt_h</p:attrName>
                                        </p:attrNameLst>
                                      </p:cBhvr>
                                      <p:tavLst>
                                        <p:tav tm="0">
                                          <p:val>
                                            <p:fltVal val="0"/>
                                          </p:val>
                                        </p:tav>
                                        <p:tav tm="100000">
                                          <p:val>
                                            <p:strVal val="#ppt_h"/>
                                          </p:val>
                                        </p:tav>
                                      </p:tavLst>
                                    </p:anim>
                                    <p:animEffect transition="in" filter="fade">
                                      <p:cBhvr>
                                        <p:cTn id="123" dur="300"/>
                                        <p:tgtEl>
                                          <p:spTgt spid="23"/>
                                        </p:tgtEl>
                                      </p:cBhvr>
                                    </p:animEffect>
                                  </p:childTnLst>
                                </p:cTn>
                              </p:par>
                              <p:par>
                                <p:cTn id="124" presetID="6" presetClass="emph" presetSubtype="0" autoRev="1" fill="hold" grpId="1" nodeType="withEffect">
                                  <p:stCondLst>
                                    <p:cond delay="900"/>
                                  </p:stCondLst>
                                  <p:childTnLst>
                                    <p:animScale>
                                      <p:cBhvr>
                                        <p:cTn id="125" dur="150" fill="hold"/>
                                        <p:tgtEl>
                                          <p:spTgt spid="23"/>
                                        </p:tgtEl>
                                      </p:cBhvr>
                                      <p:by x="110000" y="110000"/>
                                    </p:animScale>
                                  </p:childTnLst>
                                </p:cTn>
                              </p:par>
                              <p:par>
                                <p:cTn id="126" presetID="53" presetClass="entr" presetSubtype="16" fill="hold" grpId="0" nodeType="withEffect">
                                  <p:stCondLst>
                                    <p:cond delay="200"/>
                                  </p:stCondLst>
                                  <p:childTnLst>
                                    <p:set>
                                      <p:cBhvr>
                                        <p:cTn id="127" dur="1" fill="hold">
                                          <p:stCondLst>
                                            <p:cond delay="0"/>
                                          </p:stCondLst>
                                        </p:cTn>
                                        <p:tgtEl>
                                          <p:spTgt spid="1030"/>
                                        </p:tgtEl>
                                        <p:attrNameLst>
                                          <p:attrName>style.visibility</p:attrName>
                                        </p:attrNameLst>
                                      </p:cBhvr>
                                      <p:to>
                                        <p:strVal val="visible"/>
                                      </p:to>
                                    </p:set>
                                    <p:anim calcmode="lin" valueType="num">
                                      <p:cBhvr>
                                        <p:cTn id="128" dur="300" fill="hold"/>
                                        <p:tgtEl>
                                          <p:spTgt spid="1030"/>
                                        </p:tgtEl>
                                        <p:attrNameLst>
                                          <p:attrName>ppt_w</p:attrName>
                                        </p:attrNameLst>
                                      </p:cBhvr>
                                      <p:tavLst>
                                        <p:tav tm="0">
                                          <p:val>
                                            <p:fltVal val="0"/>
                                          </p:val>
                                        </p:tav>
                                        <p:tav tm="100000">
                                          <p:val>
                                            <p:strVal val="#ppt_w"/>
                                          </p:val>
                                        </p:tav>
                                      </p:tavLst>
                                    </p:anim>
                                    <p:anim calcmode="lin" valueType="num">
                                      <p:cBhvr>
                                        <p:cTn id="129" dur="300" fill="hold"/>
                                        <p:tgtEl>
                                          <p:spTgt spid="1030"/>
                                        </p:tgtEl>
                                        <p:attrNameLst>
                                          <p:attrName>ppt_h</p:attrName>
                                        </p:attrNameLst>
                                      </p:cBhvr>
                                      <p:tavLst>
                                        <p:tav tm="0">
                                          <p:val>
                                            <p:fltVal val="0"/>
                                          </p:val>
                                        </p:tav>
                                        <p:tav tm="100000">
                                          <p:val>
                                            <p:strVal val="#ppt_h"/>
                                          </p:val>
                                        </p:tav>
                                      </p:tavLst>
                                    </p:anim>
                                    <p:animEffect transition="in" filter="fade">
                                      <p:cBhvr>
                                        <p:cTn id="130" dur="300"/>
                                        <p:tgtEl>
                                          <p:spTgt spid="1030"/>
                                        </p:tgtEl>
                                      </p:cBhvr>
                                    </p:animEffect>
                                  </p:childTnLst>
                                </p:cTn>
                              </p:par>
                              <p:par>
                                <p:cTn id="131" presetID="6" presetClass="emph" presetSubtype="0" autoRev="1" fill="hold" grpId="1" nodeType="withEffect">
                                  <p:stCondLst>
                                    <p:cond delay="500"/>
                                  </p:stCondLst>
                                  <p:childTnLst>
                                    <p:animScale>
                                      <p:cBhvr>
                                        <p:cTn id="132" dur="150" fill="hold"/>
                                        <p:tgtEl>
                                          <p:spTgt spid="1030"/>
                                        </p:tgtEl>
                                      </p:cBhvr>
                                      <p:by x="110000" y="110000"/>
                                    </p:animScale>
                                  </p:childTnLst>
                                </p:cTn>
                              </p:par>
                              <p:par>
                                <p:cTn id="133" presetID="53" presetClass="entr" presetSubtype="16" fill="hold" grpId="0" nodeType="withEffect">
                                  <p:stCondLst>
                                    <p:cond delay="0"/>
                                  </p:stCondLst>
                                  <p:childTnLst>
                                    <p:set>
                                      <p:cBhvr>
                                        <p:cTn id="134" dur="1" fill="hold">
                                          <p:stCondLst>
                                            <p:cond delay="0"/>
                                          </p:stCondLst>
                                        </p:cTn>
                                        <p:tgtEl>
                                          <p:spTgt spid="17"/>
                                        </p:tgtEl>
                                        <p:attrNameLst>
                                          <p:attrName>style.visibility</p:attrName>
                                        </p:attrNameLst>
                                      </p:cBhvr>
                                      <p:to>
                                        <p:strVal val="visible"/>
                                      </p:to>
                                    </p:set>
                                    <p:anim calcmode="lin" valueType="num">
                                      <p:cBhvr>
                                        <p:cTn id="135" dur="300" fill="hold"/>
                                        <p:tgtEl>
                                          <p:spTgt spid="17"/>
                                        </p:tgtEl>
                                        <p:attrNameLst>
                                          <p:attrName>ppt_w</p:attrName>
                                        </p:attrNameLst>
                                      </p:cBhvr>
                                      <p:tavLst>
                                        <p:tav tm="0">
                                          <p:val>
                                            <p:fltVal val="0"/>
                                          </p:val>
                                        </p:tav>
                                        <p:tav tm="100000">
                                          <p:val>
                                            <p:strVal val="#ppt_w"/>
                                          </p:val>
                                        </p:tav>
                                      </p:tavLst>
                                    </p:anim>
                                    <p:anim calcmode="lin" valueType="num">
                                      <p:cBhvr>
                                        <p:cTn id="136" dur="300" fill="hold"/>
                                        <p:tgtEl>
                                          <p:spTgt spid="17"/>
                                        </p:tgtEl>
                                        <p:attrNameLst>
                                          <p:attrName>ppt_h</p:attrName>
                                        </p:attrNameLst>
                                      </p:cBhvr>
                                      <p:tavLst>
                                        <p:tav tm="0">
                                          <p:val>
                                            <p:fltVal val="0"/>
                                          </p:val>
                                        </p:tav>
                                        <p:tav tm="100000">
                                          <p:val>
                                            <p:strVal val="#ppt_h"/>
                                          </p:val>
                                        </p:tav>
                                      </p:tavLst>
                                    </p:anim>
                                    <p:animEffect transition="in" filter="fade">
                                      <p:cBhvr>
                                        <p:cTn id="137" dur="300"/>
                                        <p:tgtEl>
                                          <p:spTgt spid="17"/>
                                        </p:tgtEl>
                                      </p:cBhvr>
                                    </p:animEffect>
                                  </p:childTnLst>
                                </p:cTn>
                              </p:par>
                              <p:par>
                                <p:cTn id="138" presetID="6" presetClass="emph" presetSubtype="0" autoRev="1" fill="hold" grpId="1" nodeType="withEffect">
                                  <p:stCondLst>
                                    <p:cond delay="300"/>
                                  </p:stCondLst>
                                  <p:childTnLst>
                                    <p:animScale>
                                      <p:cBhvr>
                                        <p:cTn id="139" dur="150" fill="hold"/>
                                        <p:tgtEl>
                                          <p:spTgt spid="17"/>
                                        </p:tgtEl>
                                      </p:cBhvr>
                                      <p:by x="110000" y="110000"/>
                                    </p:animScale>
                                  </p:childTnLst>
                                </p:cTn>
                              </p:par>
                              <p:par>
                                <p:cTn id="140" presetID="53" presetClass="entr" presetSubtype="16" fill="hold" grpId="0" nodeType="withEffect">
                                  <p:stCondLst>
                                    <p:cond delay="400"/>
                                  </p:stCondLst>
                                  <p:childTnLst>
                                    <p:set>
                                      <p:cBhvr>
                                        <p:cTn id="141" dur="1" fill="hold">
                                          <p:stCondLst>
                                            <p:cond delay="0"/>
                                          </p:stCondLst>
                                        </p:cTn>
                                        <p:tgtEl>
                                          <p:spTgt spid="1027"/>
                                        </p:tgtEl>
                                        <p:attrNameLst>
                                          <p:attrName>style.visibility</p:attrName>
                                        </p:attrNameLst>
                                      </p:cBhvr>
                                      <p:to>
                                        <p:strVal val="visible"/>
                                      </p:to>
                                    </p:set>
                                    <p:anim calcmode="lin" valueType="num">
                                      <p:cBhvr>
                                        <p:cTn id="142" dur="300" fill="hold"/>
                                        <p:tgtEl>
                                          <p:spTgt spid="1027"/>
                                        </p:tgtEl>
                                        <p:attrNameLst>
                                          <p:attrName>ppt_w</p:attrName>
                                        </p:attrNameLst>
                                      </p:cBhvr>
                                      <p:tavLst>
                                        <p:tav tm="0">
                                          <p:val>
                                            <p:fltVal val="0"/>
                                          </p:val>
                                        </p:tav>
                                        <p:tav tm="100000">
                                          <p:val>
                                            <p:strVal val="#ppt_w"/>
                                          </p:val>
                                        </p:tav>
                                      </p:tavLst>
                                    </p:anim>
                                    <p:anim calcmode="lin" valueType="num">
                                      <p:cBhvr>
                                        <p:cTn id="143" dur="300" fill="hold"/>
                                        <p:tgtEl>
                                          <p:spTgt spid="1027"/>
                                        </p:tgtEl>
                                        <p:attrNameLst>
                                          <p:attrName>ppt_h</p:attrName>
                                        </p:attrNameLst>
                                      </p:cBhvr>
                                      <p:tavLst>
                                        <p:tav tm="0">
                                          <p:val>
                                            <p:fltVal val="0"/>
                                          </p:val>
                                        </p:tav>
                                        <p:tav tm="100000">
                                          <p:val>
                                            <p:strVal val="#ppt_h"/>
                                          </p:val>
                                        </p:tav>
                                      </p:tavLst>
                                    </p:anim>
                                    <p:animEffect transition="in" filter="fade">
                                      <p:cBhvr>
                                        <p:cTn id="144" dur="300"/>
                                        <p:tgtEl>
                                          <p:spTgt spid="1027"/>
                                        </p:tgtEl>
                                      </p:cBhvr>
                                    </p:animEffect>
                                  </p:childTnLst>
                                </p:cTn>
                              </p:par>
                              <p:par>
                                <p:cTn id="145" presetID="6" presetClass="emph" presetSubtype="0" autoRev="1" fill="hold" grpId="1" nodeType="withEffect">
                                  <p:stCondLst>
                                    <p:cond delay="700"/>
                                  </p:stCondLst>
                                  <p:childTnLst>
                                    <p:animScale>
                                      <p:cBhvr>
                                        <p:cTn id="146" dur="150" fill="hold"/>
                                        <p:tgtEl>
                                          <p:spTgt spid="1027"/>
                                        </p:tgtEl>
                                      </p:cBhvr>
                                      <p:by x="110000" y="110000"/>
                                    </p:animScale>
                                  </p:childTnLst>
                                </p:cTn>
                              </p:par>
                              <p:par>
                                <p:cTn id="147" presetID="53" presetClass="entr" presetSubtype="16" fill="hold" grpId="0" nodeType="withEffect">
                                  <p:stCondLst>
                                    <p:cond delay="100"/>
                                  </p:stCondLst>
                                  <p:childTnLst>
                                    <p:set>
                                      <p:cBhvr>
                                        <p:cTn id="148" dur="1" fill="hold">
                                          <p:stCondLst>
                                            <p:cond delay="0"/>
                                          </p:stCondLst>
                                        </p:cTn>
                                        <p:tgtEl>
                                          <p:spTgt spid="1028"/>
                                        </p:tgtEl>
                                        <p:attrNameLst>
                                          <p:attrName>style.visibility</p:attrName>
                                        </p:attrNameLst>
                                      </p:cBhvr>
                                      <p:to>
                                        <p:strVal val="visible"/>
                                      </p:to>
                                    </p:set>
                                    <p:anim calcmode="lin" valueType="num">
                                      <p:cBhvr>
                                        <p:cTn id="149" dur="300" fill="hold"/>
                                        <p:tgtEl>
                                          <p:spTgt spid="1028"/>
                                        </p:tgtEl>
                                        <p:attrNameLst>
                                          <p:attrName>ppt_w</p:attrName>
                                        </p:attrNameLst>
                                      </p:cBhvr>
                                      <p:tavLst>
                                        <p:tav tm="0">
                                          <p:val>
                                            <p:fltVal val="0"/>
                                          </p:val>
                                        </p:tav>
                                        <p:tav tm="100000">
                                          <p:val>
                                            <p:strVal val="#ppt_w"/>
                                          </p:val>
                                        </p:tav>
                                      </p:tavLst>
                                    </p:anim>
                                    <p:anim calcmode="lin" valueType="num">
                                      <p:cBhvr>
                                        <p:cTn id="150" dur="300" fill="hold"/>
                                        <p:tgtEl>
                                          <p:spTgt spid="1028"/>
                                        </p:tgtEl>
                                        <p:attrNameLst>
                                          <p:attrName>ppt_h</p:attrName>
                                        </p:attrNameLst>
                                      </p:cBhvr>
                                      <p:tavLst>
                                        <p:tav tm="0">
                                          <p:val>
                                            <p:fltVal val="0"/>
                                          </p:val>
                                        </p:tav>
                                        <p:tav tm="100000">
                                          <p:val>
                                            <p:strVal val="#ppt_h"/>
                                          </p:val>
                                        </p:tav>
                                      </p:tavLst>
                                    </p:anim>
                                    <p:animEffect transition="in" filter="fade">
                                      <p:cBhvr>
                                        <p:cTn id="151" dur="300"/>
                                        <p:tgtEl>
                                          <p:spTgt spid="1028"/>
                                        </p:tgtEl>
                                      </p:cBhvr>
                                    </p:animEffect>
                                  </p:childTnLst>
                                </p:cTn>
                              </p:par>
                              <p:par>
                                <p:cTn id="152" presetID="6" presetClass="emph" presetSubtype="0" autoRev="1" fill="hold" grpId="1" nodeType="withEffect">
                                  <p:stCondLst>
                                    <p:cond delay="400"/>
                                  </p:stCondLst>
                                  <p:childTnLst>
                                    <p:animScale>
                                      <p:cBhvr>
                                        <p:cTn id="153" dur="150" fill="hold"/>
                                        <p:tgtEl>
                                          <p:spTgt spid="1028"/>
                                        </p:tgtEl>
                                      </p:cBhvr>
                                      <p:by x="110000" y="110000"/>
                                    </p:animScale>
                                  </p:childTnLst>
                                </p:cTn>
                              </p:par>
                              <p:par>
                                <p:cTn id="154" presetID="53" presetClass="entr" presetSubtype="16" fill="hold" grpId="0" nodeType="withEffect">
                                  <p:stCondLst>
                                    <p:cond delay="300"/>
                                  </p:stCondLst>
                                  <p:childTnLst>
                                    <p:set>
                                      <p:cBhvr>
                                        <p:cTn id="155" dur="1" fill="hold">
                                          <p:stCondLst>
                                            <p:cond delay="0"/>
                                          </p:stCondLst>
                                        </p:cTn>
                                        <p:tgtEl>
                                          <p:spTgt spid="25"/>
                                        </p:tgtEl>
                                        <p:attrNameLst>
                                          <p:attrName>style.visibility</p:attrName>
                                        </p:attrNameLst>
                                      </p:cBhvr>
                                      <p:to>
                                        <p:strVal val="visible"/>
                                      </p:to>
                                    </p:set>
                                    <p:anim calcmode="lin" valueType="num">
                                      <p:cBhvr>
                                        <p:cTn id="156" dur="300" fill="hold"/>
                                        <p:tgtEl>
                                          <p:spTgt spid="25"/>
                                        </p:tgtEl>
                                        <p:attrNameLst>
                                          <p:attrName>ppt_w</p:attrName>
                                        </p:attrNameLst>
                                      </p:cBhvr>
                                      <p:tavLst>
                                        <p:tav tm="0">
                                          <p:val>
                                            <p:fltVal val="0"/>
                                          </p:val>
                                        </p:tav>
                                        <p:tav tm="100000">
                                          <p:val>
                                            <p:strVal val="#ppt_w"/>
                                          </p:val>
                                        </p:tav>
                                      </p:tavLst>
                                    </p:anim>
                                    <p:anim calcmode="lin" valueType="num">
                                      <p:cBhvr>
                                        <p:cTn id="157" dur="300" fill="hold"/>
                                        <p:tgtEl>
                                          <p:spTgt spid="25"/>
                                        </p:tgtEl>
                                        <p:attrNameLst>
                                          <p:attrName>ppt_h</p:attrName>
                                        </p:attrNameLst>
                                      </p:cBhvr>
                                      <p:tavLst>
                                        <p:tav tm="0">
                                          <p:val>
                                            <p:fltVal val="0"/>
                                          </p:val>
                                        </p:tav>
                                        <p:tav tm="100000">
                                          <p:val>
                                            <p:strVal val="#ppt_h"/>
                                          </p:val>
                                        </p:tav>
                                      </p:tavLst>
                                    </p:anim>
                                    <p:animEffect transition="in" filter="fade">
                                      <p:cBhvr>
                                        <p:cTn id="158" dur="300"/>
                                        <p:tgtEl>
                                          <p:spTgt spid="25"/>
                                        </p:tgtEl>
                                      </p:cBhvr>
                                    </p:animEffect>
                                  </p:childTnLst>
                                </p:cTn>
                              </p:par>
                              <p:par>
                                <p:cTn id="159" presetID="6" presetClass="emph" presetSubtype="0" autoRev="1" fill="hold" grpId="1" nodeType="withEffect">
                                  <p:stCondLst>
                                    <p:cond delay="600"/>
                                  </p:stCondLst>
                                  <p:childTnLst>
                                    <p:animScale>
                                      <p:cBhvr>
                                        <p:cTn id="160" dur="150" fill="hold"/>
                                        <p:tgtEl>
                                          <p:spTgt spid="25"/>
                                        </p:tgtEl>
                                      </p:cBhvr>
                                      <p:by x="110000" y="110000"/>
                                    </p:animScale>
                                  </p:childTnLst>
                                </p:cTn>
                              </p:par>
                              <p:par>
                                <p:cTn id="161" presetID="53" presetClass="entr" presetSubtype="16" fill="hold" grpId="0" nodeType="withEffect">
                                  <p:stCondLst>
                                    <p:cond delay="0"/>
                                  </p:stCondLst>
                                  <p:childTnLst>
                                    <p:set>
                                      <p:cBhvr>
                                        <p:cTn id="162" dur="1" fill="hold">
                                          <p:stCondLst>
                                            <p:cond delay="0"/>
                                          </p:stCondLst>
                                        </p:cTn>
                                        <p:tgtEl>
                                          <p:spTgt spid="1029"/>
                                        </p:tgtEl>
                                        <p:attrNameLst>
                                          <p:attrName>style.visibility</p:attrName>
                                        </p:attrNameLst>
                                      </p:cBhvr>
                                      <p:to>
                                        <p:strVal val="visible"/>
                                      </p:to>
                                    </p:set>
                                    <p:anim calcmode="lin" valueType="num">
                                      <p:cBhvr>
                                        <p:cTn id="163" dur="300" fill="hold"/>
                                        <p:tgtEl>
                                          <p:spTgt spid="1029"/>
                                        </p:tgtEl>
                                        <p:attrNameLst>
                                          <p:attrName>ppt_w</p:attrName>
                                        </p:attrNameLst>
                                      </p:cBhvr>
                                      <p:tavLst>
                                        <p:tav tm="0">
                                          <p:val>
                                            <p:fltVal val="0"/>
                                          </p:val>
                                        </p:tav>
                                        <p:tav tm="100000">
                                          <p:val>
                                            <p:strVal val="#ppt_w"/>
                                          </p:val>
                                        </p:tav>
                                      </p:tavLst>
                                    </p:anim>
                                    <p:anim calcmode="lin" valueType="num">
                                      <p:cBhvr>
                                        <p:cTn id="164" dur="300" fill="hold"/>
                                        <p:tgtEl>
                                          <p:spTgt spid="1029"/>
                                        </p:tgtEl>
                                        <p:attrNameLst>
                                          <p:attrName>ppt_h</p:attrName>
                                        </p:attrNameLst>
                                      </p:cBhvr>
                                      <p:tavLst>
                                        <p:tav tm="0">
                                          <p:val>
                                            <p:fltVal val="0"/>
                                          </p:val>
                                        </p:tav>
                                        <p:tav tm="100000">
                                          <p:val>
                                            <p:strVal val="#ppt_h"/>
                                          </p:val>
                                        </p:tav>
                                      </p:tavLst>
                                    </p:anim>
                                    <p:animEffect transition="in" filter="fade">
                                      <p:cBhvr>
                                        <p:cTn id="165" dur="300"/>
                                        <p:tgtEl>
                                          <p:spTgt spid="1029"/>
                                        </p:tgtEl>
                                      </p:cBhvr>
                                    </p:animEffect>
                                  </p:childTnLst>
                                </p:cTn>
                              </p:par>
                              <p:par>
                                <p:cTn id="166" presetID="6" presetClass="emph" presetSubtype="0" autoRev="1" fill="hold" grpId="1" nodeType="withEffect">
                                  <p:stCondLst>
                                    <p:cond delay="300"/>
                                  </p:stCondLst>
                                  <p:childTnLst>
                                    <p:animScale>
                                      <p:cBhvr>
                                        <p:cTn id="167" dur="150" fill="hold"/>
                                        <p:tgtEl>
                                          <p:spTgt spid="1029"/>
                                        </p:tgtEl>
                                      </p:cBhvr>
                                      <p:by x="110000" y="110000"/>
                                    </p:animScale>
                                  </p:childTnLst>
                                </p:cTn>
                              </p:par>
                              <p:par>
                                <p:cTn id="168" presetID="53" presetClass="entr" presetSubtype="16" fill="hold" grpId="0" nodeType="withEffect">
                                  <p:stCondLst>
                                    <p:cond delay="200"/>
                                  </p:stCondLst>
                                  <p:childTnLst>
                                    <p:set>
                                      <p:cBhvr>
                                        <p:cTn id="169" dur="1" fill="hold">
                                          <p:stCondLst>
                                            <p:cond delay="0"/>
                                          </p:stCondLst>
                                        </p:cTn>
                                        <p:tgtEl>
                                          <p:spTgt spid="26"/>
                                        </p:tgtEl>
                                        <p:attrNameLst>
                                          <p:attrName>style.visibility</p:attrName>
                                        </p:attrNameLst>
                                      </p:cBhvr>
                                      <p:to>
                                        <p:strVal val="visible"/>
                                      </p:to>
                                    </p:set>
                                    <p:anim calcmode="lin" valueType="num">
                                      <p:cBhvr>
                                        <p:cTn id="170" dur="300" fill="hold"/>
                                        <p:tgtEl>
                                          <p:spTgt spid="26"/>
                                        </p:tgtEl>
                                        <p:attrNameLst>
                                          <p:attrName>ppt_w</p:attrName>
                                        </p:attrNameLst>
                                      </p:cBhvr>
                                      <p:tavLst>
                                        <p:tav tm="0">
                                          <p:val>
                                            <p:fltVal val="0"/>
                                          </p:val>
                                        </p:tav>
                                        <p:tav tm="100000">
                                          <p:val>
                                            <p:strVal val="#ppt_w"/>
                                          </p:val>
                                        </p:tav>
                                      </p:tavLst>
                                    </p:anim>
                                    <p:anim calcmode="lin" valueType="num">
                                      <p:cBhvr>
                                        <p:cTn id="171" dur="300" fill="hold"/>
                                        <p:tgtEl>
                                          <p:spTgt spid="26"/>
                                        </p:tgtEl>
                                        <p:attrNameLst>
                                          <p:attrName>ppt_h</p:attrName>
                                        </p:attrNameLst>
                                      </p:cBhvr>
                                      <p:tavLst>
                                        <p:tav tm="0">
                                          <p:val>
                                            <p:fltVal val="0"/>
                                          </p:val>
                                        </p:tav>
                                        <p:tav tm="100000">
                                          <p:val>
                                            <p:strVal val="#ppt_h"/>
                                          </p:val>
                                        </p:tav>
                                      </p:tavLst>
                                    </p:anim>
                                    <p:animEffect transition="in" filter="fade">
                                      <p:cBhvr>
                                        <p:cTn id="172" dur="300"/>
                                        <p:tgtEl>
                                          <p:spTgt spid="26"/>
                                        </p:tgtEl>
                                      </p:cBhvr>
                                    </p:animEffect>
                                  </p:childTnLst>
                                </p:cTn>
                              </p:par>
                              <p:par>
                                <p:cTn id="173" presetID="6" presetClass="emph" presetSubtype="0" autoRev="1" fill="hold" grpId="1" nodeType="withEffect">
                                  <p:stCondLst>
                                    <p:cond delay="500"/>
                                  </p:stCondLst>
                                  <p:childTnLst>
                                    <p:animScale>
                                      <p:cBhvr>
                                        <p:cTn id="174" dur="150" fill="hold"/>
                                        <p:tgtEl>
                                          <p:spTgt spid="26"/>
                                        </p:tgtEl>
                                      </p:cBhvr>
                                      <p:by x="110000" y="110000"/>
                                    </p:animScale>
                                  </p:childTnLst>
                                </p:cTn>
                              </p:par>
                              <p:par>
                                <p:cTn id="175" presetID="53" presetClass="entr" presetSubtype="16" fill="hold" grpId="0" nodeType="withEffect">
                                  <p:stCondLst>
                                    <p:cond delay="600"/>
                                  </p:stCondLst>
                                  <p:childTnLst>
                                    <p:set>
                                      <p:cBhvr>
                                        <p:cTn id="176" dur="1" fill="hold">
                                          <p:stCondLst>
                                            <p:cond delay="0"/>
                                          </p:stCondLst>
                                        </p:cTn>
                                        <p:tgtEl>
                                          <p:spTgt spid="27"/>
                                        </p:tgtEl>
                                        <p:attrNameLst>
                                          <p:attrName>style.visibility</p:attrName>
                                        </p:attrNameLst>
                                      </p:cBhvr>
                                      <p:to>
                                        <p:strVal val="visible"/>
                                      </p:to>
                                    </p:set>
                                    <p:anim calcmode="lin" valueType="num">
                                      <p:cBhvr>
                                        <p:cTn id="177" dur="300" fill="hold"/>
                                        <p:tgtEl>
                                          <p:spTgt spid="27"/>
                                        </p:tgtEl>
                                        <p:attrNameLst>
                                          <p:attrName>ppt_w</p:attrName>
                                        </p:attrNameLst>
                                      </p:cBhvr>
                                      <p:tavLst>
                                        <p:tav tm="0">
                                          <p:val>
                                            <p:fltVal val="0"/>
                                          </p:val>
                                        </p:tav>
                                        <p:tav tm="100000">
                                          <p:val>
                                            <p:strVal val="#ppt_w"/>
                                          </p:val>
                                        </p:tav>
                                      </p:tavLst>
                                    </p:anim>
                                    <p:anim calcmode="lin" valueType="num">
                                      <p:cBhvr>
                                        <p:cTn id="178" dur="300" fill="hold"/>
                                        <p:tgtEl>
                                          <p:spTgt spid="27"/>
                                        </p:tgtEl>
                                        <p:attrNameLst>
                                          <p:attrName>ppt_h</p:attrName>
                                        </p:attrNameLst>
                                      </p:cBhvr>
                                      <p:tavLst>
                                        <p:tav tm="0">
                                          <p:val>
                                            <p:fltVal val="0"/>
                                          </p:val>
                                        </p:tav>
                                        <p:tav tm="100000">
                                          <p:val>
                                            <p:strVal val="#ppt_h"/>
                                          </p:val>
                                        </p:tav>
                                      </p:tavLst>
                                    </p:anim>
                                    <p:animEffect transition="in" filter="fade">
                                      <p:cBhvr>
                                        <p:cTn id="179" dur="300"/>
                                        <p:tgtEl>
                                          <p:spTgt spid="27"/>
                                        </p:tgtEl>
                                      </p:cBhvr>
                                    </p:animEffect>
                                  </p:childTnLst>
                                </p:cTn>
                              </p:par>
                              <p:par>
                                <p:cTn id="180" presetID="6" presetClass="emph" presetSubtype="0" autoRev="1" fill="hold" grpId="1" nodeType="withEffect">
                                  <p:stCondLst>
                                    <p:cond delay="900"/>
                                  </p:stCondLst>
                                  <p:childTnLst>
                                    <p:animScale>
                                      <p:cBhvr>
                                        <p:cTn id="181" dur="150" fill="hold"/>
                                        <p:tgtEl>
                                          <p:spTgt spid="27"/>
                                        </p:tgtEl>
                                      </p:cBhvr>
                                      <p:by x="110000" y="110000"/>
                                    </p:animScale>
                                  </p:childTnLst>
                                </p:cTn>
                              </p:par>
                              <p:par>
                                <p:cTn id="182" presetID="53" presetClass="entr" presetSubtype="16" fill="hold" grpId="0" nodeType="withEffect">
                                  <p:stCondLst>
                                    <p:cond delay="100"/>
                                  </p:stCondLst>
                                  <p:childTnLst>
                                    <p:set>
                                      <p:cBhvr>
                                        <p:cTn id="183" dur="1" fill="hold">
                                          <p:stCondLst>
                                            <p:cond delay="0"/>
                                          </p:stCondLst>
                                        </p:cTn>
                                        <p:tgtEl>
                                          <p:spTgt spid="1024"/>
                                        </p:tgtEl>
                                        <p:attrNameLst>
                                          <p:attrName>style.visibility</p:attrName>
                                        </p:attrNameLst>
                                      </p:cBhvr>
                                      <p:to>
                                        <p:strVal val="visible"/>
                                      </p:to>
                                    </p:set>
                                    <p:anim calcmode="lin" valueType="num">
                                      <p:cBhvr>
                                        <p:cTn id="184" dur="300" fill="hold"/>
                                        <p:tgtEl>
                                          <p:spTgt spid="1024"/>
                                        </p:tgtEl>
                                        <p:attrNameLst>
                                          <p:attrName>ppt_w</p:attrName>
                                        </p:attrNameLst>
                                      </p:cBhvr>
                                      <p:tavLst>
                                        <p:tav tm="0">
                                          <p:val>
                                            <p:fltVal val="0"/>
                                          </p:val>
                                        </p:tav>
                                        <p:tav tm="100000">
                                          <p:val>
                                            <p:strVal val="#ppt_w"/>
                                          </p:val>
                                        </p:tav>
                                      </p:tavLst>
                                    </p:anim>
                                    <p:anim calcmode="lin" valueType="num">
                                      <p:cBhvr>
                                        <p:cTn id="185" dur="300" fill="hold"/>
                                        <p:tgtEl>
                                          <p:spTgt spid="1024"/>
                                        </p:tgtEl>
                                        <p:attrNameLst>
                                          <p:attrName>ppt_h</p:attrName>
                                        </p:attrNameLst>
                                      </p:cBhvr>
                                      <p:tavLst>
                                        <p:tav tm="0">
                                          <p:val>
                                            <p:fltVal val="0"/>
                                          </p:val>
                                        </p:tav>
                                        <p:tav tm="100000">
                                          <p:val>
                                            <p:strVal val="#ppt_h"/>
                                          </p:val>
                                        </p:tav>
                                      </p:tavLst>
                                    </p:anim>
                                    <p:animEffect transition="in" filter="fade">
                                      <p:cBhvr>
                                        <p:cTn id="186" dur="300"/>
                                        <p:tgtEl>
                                          <p:spTgt spid="1024"/>
                                        </p:tgtEl>
                                      </p:cBhvr>
                                    </p:animEffect>
                                  </p:childTnLst>
                                </p:cTn>
                              </p:par>
                              <p:par>
                                <p:cTn id="187" presetID="6" presetClass="emph" presetSubtype="0" autoRev="1" fill="hold" grpId="1" nodeType="withEffect">
                                  <p:stCondLst>
                                    <p:cond delay="400"/>
                                  </p:stCondLst>
                                  <p:childTnLst>
                                    <p:animScale>
                                      <p:cBhvr>
                                        <p:cTn id="188" dur="150" fill="hold"/>
                                        <p:tgtEl>
                                          <p:spTgt spid="1024"/>
                                        </p:tgtEl>
                                      </p:cBhvr>
                                      <p:by x="110000" y="110000"/>
                                    </p:animScale>
                                  </p:childTnLst>
                                </p:cTn>
                              </p:par>
                              <p:par>
                                <p:cTn id="189" presetID="53" presetClass="entr" presetSubtype="16" fill="hold" grpId="0" nodeType="withEffect">
                                  <p:stCondLst>
                                    <p:cond delay="0"/>
                                  </p:stCondLst>
                                  <p:childTnLst>
                                    <p:set>
                                      <p:cBhvr>
                                        <p:cTn id="190" dur="1" fill="hold">
                                          <p:stCondLst>
                                            <p:cond delay="0"/>
                                          </p:stCondLst>
                                        </p:cTn>
                                        <p:tgtEl>
                                          <p:spTgt spid="28"/>
                                        </p:tgtEl>
                                        <p:attrNameLst>
                                          <p:attrName>style.visibility</p:attrName>
                                        </p:attrNameLst>
                                      </p:cBhvr>
                                      <p:to>
                                        <p:strVal val="visible"/>
                                      </p:to>
                                    </p:set>
                                    <p:anim calcmode="lin" valueType="num">
                                      <p:cBhvr>
                                        <p:cTn id="191" dur="300" fill="hold"/>
                                        <p:tgtEl>
                                          <p:spTgt spid="28"/>
                                        </p:tgtEl>
                                        <p:attrNameLst>
                                          <p:attrName>ppt_w</p:attrName>
                                        </p:attrNameLst>
                                      </p:cBhvr>
                                      <p:tavLst>
                                        <p:tav tm="0">
                                          <p:val>
                                            <p:fltVal val="0"/>
                                          </p:val>
                                        </p:tav>
                                        <p:tav tm="100000">
                                          <p:val>
                                            <p:strVal val="#ppt_w"/>
                                          </p:val>
                                        </p:tav>
                                      </p:tavLst>
                                    </p:anim>
                                    <p:anim calcmode="lin" valueType="num">
                                      <p:cBhvr>
                                        <p:cTn id="192" dur="300" fill="hold"/>
                                        <p:tgtEl>
                                          <p:spTgt spid="28"/>
                                        </p:tgtEl>
                                        <p:attrNameLst>
                                          <p:attrName>ppt_h</p:attrName>
                                        </p:attrNameLst>
                                      </p:cBhvr>
                                      <p:tavLst>
                                        <p:tav tm="0">
                                          <p:val>
                                            <p:fltVal val="0"/>
                                          </p:val>
                                        </p:tav>
                                        <p:tav tm="100000">
                                          <p:val>
                                            <p:strVal val="#ppt_h"/>
                                          </p:val>
                                        </p:tav>
                                      </p:tavLst>
                                    </p:anim>
                                    <p:animEffect transition="in" filter="fade">
                                      <p:cBhvr>
                                        <p:cTn id="193" dur="300"/>
                                        <p:tgtEl>
                                          <p:spTgt spid="28"/>
                                        </p:tgtEl>
                                      </p:cBhvr>
                                    </p:animEffect>
                                  </p:childTnLst>
                                </p:cTn>
                              </p:par>
                              <p:par>
                                <p:cTn id="194" presetID="6" presetClass="emph" presetSubtype="0" autoRev="1" fill="hold" grpId="1" nodeType="withEffect">
                                  <p:stCondLst>
                                    <p:cond delay="300"/>
                                  </p:stCondLst>
                                  <p:childTnLst>
                                    <p:animScale>
                                      <p:cBhvr>
                                        <p:cTn id="195" dur="150" fill="hold"/>
                                        <p:tgtEl>
                                          <p:spTgt spid="28"/>
                                        </p:tgtEl>
                                      </p:cBhvr>
                                      <p:by x="110000" y="110000"/>
                                    </p:animScale>
                                  </p:childTnLst>
                                </p:cTn>
                              </p:par>
                              <p:par>
                                <p:cTn id="196" presetID="53" presetClass="entr" presetSubtype="16" fill="hold" grpId="0" nodeType="withEffect">
                                  <p:stCondLst>
                                    <p:cond delay="500"/>
                                  </p:stCondLst>
                                  <p:childTnLst>
                                    <p:set>
                                      <p:cBhvr>
                                        <p:cTn id="197" dur="1" fill="hold">
                                          <p:stCondLst>
                                            <p:cond delay="0"/>
                                          </p:stCondLst>
                                        </p:cTn>
                                        <p:tgtEl>
                                          <p:spTgt spid="30"/>
                                        </p:tgtEl>
                                        <p:attrNameLst>
                                          <p:attrName>style.visibility</p:attrName>
                                        </p:attrNameLst>
                                      </p:cBhvr>
                                      <p:to>
                                        <p:strVal val="visible"/>
                                      </p:to>
                                    </p:set>
                                    <p:anim calcmode="lin" valueType="num">
                                      <p:cBhvr>
                                        <p:cTn id="198" dur="300" fill="hold"/>
                                        <p:tgtEl>
                                          <p:spTgt spid="30"/>
                                        </p:tgtEl>
                                        <p:attrNameLst>
                                          <p:attrName>ppt_w</p:attrName>
                                        </p:attrNameLst>
                                      </p:cBhvr>
                                      <p:tavLst>
                                        <p:tav tm="0">
                                          <p:val>
                                            <p:fltVal val="0"/>
                                          </p:val>
                                        </p:tav>
                                        <p:tav tm="100000">
                                          <p:val>
                                            <p:strVal val="#ppt_w"/>
                                          </p:val>
                                        </p:tav>
                                      </p:tavLst>
                                    </p:anim>
                                    <p:anim calcmode="lin" valueType="num">
                                      <p:cBhvr>
                                        <p:cTn id="199" dur="300" fill="hold"/>
                                        <p:tgtEl>
                                          <p:spTgt spid="30"/>
                                        </p:tgtEl>
                                        <p:attrNameLst>
                                          <p:attrName>ppt_h</p:attrName>
                                        </p:attrNameLst>
                                      </p:cBhvr>
                                      <p:tavLst>
                                        <p:tav tm="0">
                                          <p:val>
                                            <p:fltVal val="0"/>
                                          </p:val>
                                        </p:tav>
                                        <p:tav tm="100000">
                                          <p:val>
                                            <p:strVal val="#ppt_h"/>
                                          </p:val>
                                        </p:tav>
                                      </p:tavLst>
                                    </p:anim>
                                    <p:animEffect transition="in" filter="fade">
                                      <p:cBhvr>
                                        <p:cTn id="200" dur="300"/>
                                        <p:tgtEl>
                                          <p:spTgt spid="30"/>
                                        </p:tgtEl>
                                      </p:cBhvr>
                                    </p:animEffect>
                                  </p:childTnLst>
                                </p:cTn>
                              </p:par>
                              <p:par>
                                <p:cTn id="201" presetID="6" presetClass="emph" presetSubtype="0" autoRev="1" fill="hold" grpId="1" nodeType="withEffect">
                                  <p:stCondLst>
                                    <p:cond delay="800"/>
                                  </p:stCondLst>
                                  <p:childTnLst>
                                    <p:animScale>
                                      <p:cBhvr>
                                        <p:cTn id="202" dur="150" fill="hold"/>
                                        <p:tgtEl>
                                          <p:spTgt spid="30"/>
                                        </p:tgtEl>
                                      </p:cBhvr>
                                      <p:by x="110000" y="110000"/>
                                    </p:animScale>
                                  </p:childTnLst>
                                </p:cTn>
                              </p:par>
                              <p:par>
                                <p:cTn id="203" presetID="53" presetClass="entr" presetSubtype="16" fill="hold" grpId="0" nodeType="withEffect">
                                  <p:stCondLst>
                                    <p:cond delay="300"/>
                                  </p:stCondLst>
                                  <p:childTnLst>
                                    <p:set>
                                      <p:cBhvr>
                                        <p:cTn id="204" dur="1" fill="hold">
                                          <p:stCondLst>
                                            <p:cond delay="0"/>
                                          </p:stCondLst>
                                        </p:cTn>
                                        <p:tgtEl>
                                          <p:spTgt spid="31"/>
                                        </p:tgtEl>
                                        <p:attrNameLst>
                                          <p:attrName>style.visibility</p:attrName>
                                        </p:attrNameLst>
                                      </p:cBhvr>
                                      <p:to>
                                        <p:strVal val="visible"/>
                                      </p:to>
                                    </p:set>
                                    <p:anim calcmode="lin" valueType="num">
                                      <p:cBhvr>
                                        <p:cTn id="205" dur="300" fill="hold"/>
                                        <p:tgtEl>
                                          <p:spTgt spid="31"/>
                                        </p:tgtEl>
                                        <p:attrNameLst>
                                          <p:attrName>ppt_w</p:attrName>
                                        </p:attrNameLst>
                                      </p:cBhvr>
                                      <p:tavLst>
                                        <p:tav tm="0">
                                          <p:val>
                                            <p:fltVal val="0"/>
                                          </p:val>
                                        </p:tav>
                                        <p:tav tm="100000">
                                          <p:val>
                                            <p:strVal val="#ppt_w"/>
                                          </p:val>
                                        </p:tav>
                                      </p:tavLst>
                                    </p:anim>
                                    <p:anim calcmode="lin" valueType="num">
                                      <p:cBhvr>
                                        <p:cTn id="206" dur="300" fill="hold"/>
                                        <p:tgtEl>
                                          <p:spTgt spid="31"/>
                                        </p:tgtEl>
                                        <p:attrNameLst>
                                          <p:attrName>ppt_h</p:attrName>
                                        </p:attrNameLst>
                                      </p:cBhvr>
                                      <p:tavLst>
                                        <p:tav tm="0">
                                          <p:val>
                                            <p:fltVal val="0"/>
                                          </p:val>
                                        </p:tav>
                                        <p:tav tm="100000">
                                          <p:val>
                                            <p:strVal val="#ppt_h"/>
                                          </p:val>
                                        </p:tav>
                                      </p:tavLst>
                                    </p:anim>
                                    <p:animEffect transition="in" filter="fade">
                                      <p:cBhvr>
                                        <p:cTn id="207" dur="300"/>
                                        <p:tgtEl>
                                          <p:spTgt spid="31"/>
                                        </p:tgtEl>
                                      </p:cBhvr>
                                    </p:animEffect>
                                  </p:childTnLst>
                                </p:cTn>
                              </p:par>
                              <p:par>
                                <p:cTn id="208" presetID="6" presetClass="emph" presetSubtype="0" autoRev="1" fill="hold" grpId="1" nodeType="withEffect">
                                  <p:stCondLst>
                                    <p:cond delay="600"/>
                                  </p:stCondLst>
                                  <p:childTnLst>
                                    <p:animScale>
                                      <p:cBhvr>
                                        <p:cTn id="209" dur="150" fill="hold"/>
                                        <p:tgtEl>
                                          <p:spTgt spid="31"/>
                                        </p:tgtEl>
                                      </p:cBhvr>
                                      <p:by x="110000" y="110000"/>
                                    </p:animScale>
                                  </p:childTnLst>
                                </p:cTn>
                              </p:par>
                              <p:par>
                                <p:cTn id="210" presetID="53" presetClass="entr" presetSubtype="16" fill="hold" grpId="0" nodeType="withEffect">
                                  <p:stCondLst>
                                    <p:cond delay="0"/>
                                  </p:stCondLst>
                                  <p:childTnLst>
                                    <p:set>
                                      <p:cBhvr>
                                        <p:cTn id="211" dur="1" fill="hold">
                                          <p:stCondLst>
                                            <p:cond delay="0"/>
                                          </p:stCondLst>
                                        </p:cTn>
                                        <p:tgtEl>
                                          <p:spTgt spid="29"/>
                                        </p:tgtEl>
                                        <p:attrNameLst>
                                          <p:attrName>style.visibility</p:attrName>
                                        </p:attrNameLst>
                                      </p:cBhvr>
                                      <p:to>
                                        <p:strVal val="visible"/>
                                      </p:to>
                                    </p:set>
                                    <p:anim calcmode="lin" valueType="num">
                                      <p:cBhvr>
                                        <p:cTn id="212" dur="300" fill="hold"/>
                                        <p:tgtEl>
                                          <p:spTgt spid="29"/>
                                        </p:tgtEl>
                                        <p:attrNameLst>
                                          <p:attrName>ppt_w</p:attrName>
                                        </p:attrNameLst>
                                      </p:cBhvr>
                                      <p:tavLst>
                                        <p:tav tm="0">
                                          <p:val>
                                            <p:fltVal val="0"/>
                                          </p:val>
                                        </p:tav>
                                        <p:tav tm="100000">
                                          <p:val>
                                            <p:strVal val="#ppt_w"/>
                                          </p:val>
                                        </p:tav>
                                      </p:tavLst>
                                    </p:anim>
                                    <p:anim calcmode="lin" valueType="num">
                                      <p:cBhvr>
                                        <p:cTn id="213" dur="300" fill="hold"/>
                                        <p:tgtEl>
                                          <p:spTgt spid="29"/>
                                        </p:tgtEl>
                                        <p:attrNameLst>
                                          <p:attrName>ppt_h</p:attrName>
                                        </p:attrNameLst>
                                      </p:cBhvr>
                                      <p:tavLst>
                                        <p:tav tm="0">
                                          <p:val>
                                            <p:fltVal val="0"/>
                                          </p:val>
                                        </p:tav>
                                        <p:tav tm="100000">
                                          <p:val>
                                            <p:strVal val="#ppt_h"/>
                                          </p:val>
                                        </p:tav>
                                      </p:tavLst>
                                    </p:anim>
                                    <p:animEffect transition="in" filter="fade">
                                      <p:cBhvr>
                                        <p:cTn id="214" dur="300"/>
                                        <p:tgtEl>
                                          <p:spTgt spid="29"/>
                                        </p:tgtEl>
                                      </p:cBhvr>
                                    </p:animEffect>
                                  </p:childTnLst>
                                </p:cTn>
                              </p:par>
                              <p:par>
                                <p:cTn id="215" presetID="6" presetClass="emph" presetSubtype="0" autoRev="1" fill="hold" grpId="1" nodeType="withEffect">
                                  <p:stCondLst>
                                    <p:cond delay="300"/>
                                  </p:stCondLst>
                                  <p:childTnLst>
                                    <p:animScale>
                                      <p:cBhvr>
                                        <p:cTn id="216" dur="150" fill="hold"/>
                                        <p:tgtEl>
                                          <p:spTgt spid="29"/>
                                        </p:tgtEl>
                                      </p:cBhvr>
                                      <p:by x="110000" y="110000"/>
                                    </p:animScale>
                                  </p:childTnLst>
                                </p:cTn>
                              </p:par>
                              <p:par>
                                <p:cTn id="217" presetID="41" presetClass="entr" presetSubtype="0" fill="hold" grpId="0" nodeType="withEffect">
                                  <p:stCondLst>
                                    <p:cond delay="1000"/>
                                  </p:stCondLst>
                                  <p:iterate type="lt">
                                    <p:tmPct val="10000"/>
                                  </p:iterate>
                                  <p:childTnLst>
                                    <p:set>
                                      <p:cBhvr>
                                        <p:cTn id="218" dur="1" fill="hold">
                                          <p:stCondLst>
                                            <p:cond delay="0"/>
                                          </p:stCondLst>
                                        </p:cTn>
                                        <p:tgtEl>
                                          <p:spTgt spid="112"/>
                                        </p:tgtEl>
                                        <p:attrNameLst>
                                          <p:attrName>style.visibility</p:attrName>
                                        </p:attrNameLst>
                                      </p:cBhvr>
                                      <p:to>
                                        <p:strVal val="visible"/>
                                      </p:to>
                                    </p:set>
                                    <p:anim calcmode="lin" valueType="num">
                                      <p:cBhvr>
                                        <p:cTn id="219" dur="500" fill="hold"/>
                                        <p:tgtEl>
                                          <p:spTgt spid="112"/>
                                        </p:tgtEl>
                                        <p:attrNameLst>
                                          <p:attrName>ppt_x</p:attrName>
                                        </p:attrNameLst>
                                      </p:cBhvr>
                                      <p:tavLst>
                                        <p:tav tm="0">
                                          <p:val>
                                            <p:strVal val="#ppt_x"/>
                                          </p:val>
                                        </p:tav>
                                        <p:tav tm="50000">
                                          <p:val>
                                            <p:strVal val="#ppt_x+.1"/>
                                          </p:val>
                                        </p:tav>
                                        <p:tav tm="100000">
                                          <p:val>
                                            <p:strVal val="#ppt_x"/>
                                          </p:val>
                                        </p:tav>
                                      </p:tavLst>
                                    </p:anim>
                                    <p:anim calcmode="lin" valueType="num">
                                      <p:cBhvr>
                                        <p:cTn id="220" dur="500" fill="hold"/>
                                        <p:tgtEl>
                                          <p:spTgt spid="112"/>
                                        </p:tgtEl>
                                        <p:attrNameLst>
                                          <p:attrName>ppt_y</p:attrName>
                                        </p:attrNameLst>
                                      </p:cBhvr>
                                      <p:tavLst>
                                        <p:tav tm="0">
                                          <p:val>
                                            <p:strVal val="#ppt_y"/>
                                          </p:val>
                                        </p:tav>
                                        <p:tav tm="100000">
                                          <p:val>
                                            <p:strVal val="#ppt_y"/>
                                          </p:val>
                                        </p:tav>
                                      </p:tavLst>
                                    </p:anim>
                                    <p:anim calcmode="lin" valueType="num">
                                      <p:cBhvr>
                                        <p:cTn id="221" dur="500" fill="hold"/>
                                        <p:tgtEl>
                                          <p:spTgt spid="112"/>
                                        </p:tgtEl>
                                        <p:attrNameLst>
                                          <p:attrName>ppt_h</p:attrName>
                                        </p:attrNameLst>
                                      </p:cBhvr>
                                      <p:tavLst>
                                        <p:tav tm="0">
                                          <p:val>
                                            <p:strVal val="#ppt_h/10"/>
                                          </p:val>
                                        </p:tav>
                                        <p:tav tm="50000">
                                          <p:val>
                                            <p:strVal val="#ppt_h+.01"/>
                                          </p:val>
                                        </p:tav>
                                        <p:tav tm="100000">
                                          <p:val>
                                            <p:strVal val="#ppt_h"/>
                                          </p:val>
                                        </p:tav>
                                      </p:tavLst>
                                    </p:anim>
                                    <p:anim calcmode="lin" valueType="num">
                                      <p:cBhvr>
                                        <p:cTn id="222" dur="500" fill="hold"/>
                                        <p:tgtEl>
                                          <p:spTgt spid="112"/>
                                        </p:tgtEl>
                                        <p:attrNameLst>
                                          <p:attrName>ppt_w</p:attrName>
                                        </p:attrNameLst>
                                      </p:cBhvr>
                                      <p:tavLst>
                                        <p:tav tm="0">
                                          <p:val>
                                            <p:strVal val="#ppt_w/10"/>
                                          </p:val>
                                        </p:tav>
                                        <p:tav tm="50000">
                                          <p:val>
                                            <p:strVal val="#ppt_w+.01"/>
                                          </p:val>
                                        </p:tav>
                                        <p:tav tm="100000">
                                          <p:val>
                                            <p:strVal val="#ppt_w"/>
                                          </p:val>
                                        </p:tav>
                                      </p:tavLst>
                                    </p:anim>
                                    <p:animEffect transition="in" filter="fade">
                                      <p:cBhvr>
                                        <p:cTn id="223" dur="500" tmFilter="0,0; .5, 1; 1, 1"/>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100">
                <p:cTn id="224" fill="hold" display="0">
                  <p:stCondLst>
                    <p:cond delay="indefinite"/>
                  </p:stCondLst>
                  <p:endCondLst>
                    <p:cond evt="onStopAudio" delay="0">
                      <p:tgtEl>
                        <p:sldTgt/>
                      </p:tgtEl>
                    </p:cond>
                  </p:endCondLst>
                </p:cTn>
                <p:tgtEl>
                  <p:spTgt spid="2"/>
                </p:tgtEl>
              </p:cMediaNode>
            </p:audio>
          </p:childTnLst>
        </p:cTn>
      </p:par>
    </p:tnLst>
    <p:bldLst>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1024" grpId="0" animBg="1"/>
      <p:bldP spid="1024" grpId="1" animBg="1"/>
      <p:bldP spid="1025" grpId="0" animBg="1"/>
      <p:bldP spid="1025" grpId="1" animBg="1"/>
      <p:bldP spid="1027" grpId="0" animBg="1"/>
      <p:bldP spid="1027" grpId="1" animBg="1"/>
      <p:bldP spid="1028" grpId="0" animBg="1"/>
      <p:bldP spid="1028" grpId="1" animBg="1"/>
      <p:bldP spid="1029" grpId="0" animBg="1"/>
      <p:bldP spid="1029" grpId="1" animBg="1"/>
      <p:bldP spid="1030" grpId="0" animBg="1"/>
      <p:bldP spid="1030" grpId="1" animBg="1"/>
      <p:bldP spid="1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99390" y="170815"/>
            <a:ext cx="8198485" cy="1814830"/>
          </a:xfrm>
          <a:prstGeom prst="rect">
            <a:avLst/>
          </a:prstGeom>
          <a:noFill/>
        </p:spPr>
        <p:txBody>
          <a:bodyPr wrap="square" rtlCol="0" anchor="t">
            <a:spAutoFit/>
          </a:bodyPr>
          <a:p>
            <a:r>
              <a:rPr lang="en-US" sz="1400" b="1"/>
              <a:t>E. Popular Genres:</a:t>
            </a:r>
            <a:r>
              <a:rPr lang="en-US" sz="1400"/>
              <a:t> Perform this step using the knowledge gained while performing previous steps.</a:t>
            </a:r>
            <a:endParaRPr lang="en-US" sz="1400"/>
          </a:p>
          <a:p>
            <a:r>
              <a:rPr lang="en-US" sz="1400"/>
              <a:t>Your task: Find popular genres</a:t>
            </a:r>
            <a:endParaRPr lang="en-US" sz="1400"/>
          </a:p>
          <a:p>
            <a:endParaRPr lang="en-US" sz="1400"/>
          </a:p>
          <a:p>
            <a:r>
              <a:rPr lang="en-US" sz="1400"/>
              <a:t>Based on the data provided, it appears that the </a:t>
            </a:r>
            <a:endParaRPr lang="en-US" sz="1400"/>
          </a:p>
          <a:p>
            <a:r>
              <a:rPr lang="en-US" sz="1400"/>
              <a:t>Crime|Drama|Fantasy|Mystery</a:t>
            </a:r>
            <a:r>
              <a:rPr lang="en-IN" altLang="en-US" sz="1400"/>
              <a:t> and </a:t>
            </a:r>
            <a:endParaRPr lang="en-IN" altLang="en-US" sz="1400"/>
          </a:p>
          <a:p>
            <a:r>
              <a:rPr lang="en-US" sz="1400"/>
              <a:t>Adventure|Animation|Drama|Family|Musical genre has the highest </a:t>
            </a:r>
            <a:endParaRPr lang="en-US" sz="1400"/>
          </a:p>
          <a:p>
            <a:r>
              <a:rPr lang="en-US" sz="1400"/>
              <a:t>average IMDB score</a:t>
            </a:r>
            <a:r>
              <a:rPr lang="en-IN" altLang="en-US" sz="1400"/>
              <a:t> of  8.5</a:t>
            </a:r>
            <a:r>
              <a:rPr lang="en-US" sz="1400"/>
              <a:t>, indicating that it is a more </a:t>
            </a:r>
            <a:endParaRPr lang="en-US" sz="1400"/>
          </a:p>
          <a:p>
            <a:r>
              <a:rPr lang="en-US" sz="1400"/>
              <a:t>preferable genre.</a:t>
            </a:r>
            <a:endParaRPr lang="en-US" sz="1400"/>
          </a:p>
        </p:txBody>
      </p:sp>
      <p:pic>
        <p:nvPicPr>
          <p:cNvPr id="3" name="Content Placeholder 2"/>
          <p:cNvPicPr>
            <a:picLocks noChangeAspect="1"/>
          </p:cNvPicPr>
          <p:nvPr>
            <p:ph idx="1"/>
          </p:nvPr>
        </p:nvPicPr>
        <p:blipFill>
          <a:blip r:embed="rId1"/>
          <a:srcRect l="15347" t="28892" r="41137" b="27788"/>
          <a:stretch>
            <a:fillRect/>
          </a:stretch>
        </p:blipFill>
        <p:spPr>
          <a:xfrm>
            <a:off x="2555875" y="1778635"/>
            <a:ext cx="5927090" cy="331914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95605" y="194310"/>
            <a:ext cx="8347710" cy="3538220"/>
          </a:xfrm>
          <a:prstGeom prst="rect">
            <a:avLst/>
          </a:prstGeom>
          <a:noFill/>
        </p:spPr>
        <p:txBody>
          <a:bodyPr wrap="square" rtlCol="0" anchor="t">
            <a:spAutoFit/>
          </a:bodyPr>
          <a:p>
            <a:r>
              <a:rPr lang="en-US" sz="1400" b="1"/>
              <a:t>F. Charts:</a:t>
            </a:r>
            <a:r>
              <a:rPr lang="en-IN" altLang="en-US" sz="1400" b="1"/>
              <a:t>  </a:t>
            </a:r>
            <a:r>
              <a:rPr lang="en-US" sz="1400"/>
              <a:t>Create three new columns namely, Meryl_Streep, Leo_Caprio, and Brad_Pitt which contain the movies </a:t>
            </a:r>
            <a:endParaRPr lang="en-US" sz="1400"/>
          </a:p>
          <a:p>
            <a:r>
              <a:rPr lang="en-US" sz="1400"/>
              <a:t>in which the actors: 'Meryl Streep', 'Leonardo DiCaprio', and 'Brad Pitt' are the lead actors. Use only </a:t>
            </a:r>
            <a:endParaRPr lang="en-US" sz="1400"/>
          </a:p>
          <a:p>
            <a:r>
              <a:rPr lang="en-US" sz="1400"/>
              <a:t>the actor_1_name column for extraction. Also, make sure that you use the names 'Meryl Streep', 'Leonardo </a:t>
            </a:r>
            <a:endParaRPr lang="en-US" sz="1400"/>
          </a:p>
          <a:p>
            <a:r>
              <a:rPr lang="en-US" sz="1400"/>
              <a:t>DiCaprio', and 'Brad Pitt' for the said extraction.</a:t>
            </a:r>
            <a:endParaRPr lang="en-US" sz="1400"/>
          </a:p>
          <a:p>
            <a:endParaRPr lang="en-US" sz="1400"/>
          </a:p>
          <a:p>
            <a:r>
              <a:rPr lang="en-US" sz="1400"/>
              <a:t>Append the rows of all these columns and store them in a new column named Combined.</a:t>
            </a:r>
            <a:endParaRPr lang="en-US" sz="1400"/>
          </a:p>
          <a:p>
            <a:r>
              <a:rPr lang="en-US" sz="1400"/>
              <a:t>Group the combined column using the actor_1_name column.</a:t>
            </a:r>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p:txBody>
      </p:sp>
      <p:pic>
        <p:nvPicPr>
          <p:cNvPr id="6" name="Content Placeholder 2"/>
          <p:cNvPicPr>
            <a:picLocks noChangeAspect="1"/>
          </p:cNvPicPr>
          <p:nvPr>
            <p:ph idx="1"/>
          </p:nvPr>
        </p:nvPicPr>
        <p:blipFill>
          <a:blip r:embed="rId1"/>
          <a:srcRect l="16053" t="23240" r="24779" b="23185"/>
          <a:stretch>
            <a:fillRect/>
          </a:stretch>
        </p:blipFill>
        <p:spPr>
          <a:xfrm>
            <a:off x="755650" y="1851025"/>
            <a:ext cx="6918960" cy="29692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Content Placeholder 6"/>
          <p:cNvSpPr/>
          <p:nvPr>
            <p:ph idx="1"/>
          </p:nvPr>
        </p:nvSpPr>
        <p:spPr>
          <a:xfrm>
            <a:off x="457200" y="210820"/>
            <a:ext cx="8229600" cy="4382135"/>
          </a:xfrm>
        </p:spPr>
        <p:txBody>
          <a:bodyPr>
            <a:normAutofit/>
          </a:bodyPr>
          <a:p>
            <a:pPr marL="0" indent="0">
              <a:buNone/>
            </a:pPr>
            <a:r>
              <a:rPr lang="en-US" sz="1555">
                <a:sym typeface="+mn-ea"/>
              </a:rPr>
              <a:t>Find the mean of the num_critic_for_reviews and num_users_for_review and identify the actors which have the highest mean.</a:t>
            </a:r>
            <a:r>
              <a:rPr lang="en-IN" altLang="en-US" sz="1555">
                <a:sym typeface="+mn-ea"/>
              </a:rPr>
              <a:t> </a:t>
            </a:r>
            <a:endParaRPr lang="en-US"/>
          </a:p>
        </p:txBody>
      </p:sp>
      <p:pic>
        <p:nvPicPr>
          <p:cNvPr id="9" name="Picture 8"/>
          <p:cNvPicPr>
            <a:picLocks noChangeAspect="1"/>
          </p:cNvPicPr>
          <p:nvPr/>
        </p:nvPicPr>
        <p:blipFill>
          <a:blip r:embed="rId1"/>
          <a:srcRect l="15257" t="26399" r="25386" b="20082"/>
          <a:stretch>
            <a:fillRect/>
          </a:stretch>
        </p:blipFill>
        <p:spPr>
          <a:xfrm>
            <a:off x="539750" y="1017905"/>
            <a:ext cx="5457825" cy="2768600"/>
          </a:xfrm>
          <a:prstGeom prst="rect">
            <a:avLst/>
          </a:prstGeom>
        </p:spPr>
      </p:pic>
      <p:sp>
        <p:nvSpPr>
          <p:cNvPr id="10" name="Text Box 9"/>
          <p:cNvSpPr txBox="1"/>
          <p:nvPr/>
        </p:nvSpPr>
        <p:spPr>
          <a:xfrm>
            <a:off x="6388100" y="1732280"/>
            <a:ext cx="2391410" cy="829945"/>
          </a:xfrm>
          <a:prstGeom prst="rect">
            <a:avLst/>
          </a:prstGeom>
          <a:noFill/>
        </p:spPr>
        <p:txBody>
          <a:bodyPr wrap="square" rtlCol="0">
            <a:spAutoFit/>
          </a:bodyPr>
          <a:p>
            <a:r>
              <a:rPr lang="en-IN" altLang="en-US" sz="1600"/>
              <a:t>Heather Donahue and Christo Jivkov have the highest mean.</a:t>
            </a:r>
            <a:endParaRPr lang="en-IN" altLang="en-US" sz="16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262890" y="339090"/>
            <a:ext cx="8617585" cy="1568450"/>
          </a:xfrm>
          <a:prstGeom prst="rect">
            <a:avLst/>
          </a:prstGeom>
          <a:noFill/>
        </p:spPr>
        <p:txBody>
          <a:bodyPr wrap="square" rtlCol="0" anchor="t">
            <a:spAutoFit/>
          </a:bodyPr>
          <a:p>
            <a:pPr marL="0" indent="0">
              <a:buNone/>
            </a:pPr>
            <a:r>
              <a:rPr lang="en-US" sz="1600">
                <a:sym typeface="+mn-ea"/>
              </a:rPr>
              <a:t>Observe the change in number of voted users over decades using a bar chart. Create a column called decade which represents the decade to which every movie belongs to. For example, the title_year year 1923, 1925 should be stored as 1920s. Sort the column based on the column decade, group it by decade and find the sum of users voted in each decade. Store this in a new data frame called df_by_decade.</a:t>
            </a:r>
            <a:endParaRPr lang="en-US" sz="1600"/>
          </a:p>
          <a:p>
            <a:pPr marL="0" indent="0">
              <a:buNone/>
            </a:pPr>
            <a:r>
              <a:rPr lang="en-US" sz="1600">
                <a:sym typeface="+mn-ea"/>
              </a:rPr>
              <a:t>Your task: Find the critic-favorite and audience-favorite actors</a:t>
            </a:r>
            <a:endParaRPr lang="en-US" sz="1600"/>
          </a:p>
        </p:txBody>
      </p:sp>
      <p:pic>
        <p:nvPicPr>
          <p:cNvPr id="4" name="Content Placeholder 3"/>
          <p:cNvPicPr>
            <a:picLocks noChangeAspect="1"/>
          </p:cNvPicPr>
          <p:nvPr>
            <p:ph idx="1"/>
          </p:nvPr>
        </p:nvPicPr>
        <p:blipFill>
          <a:blip r:embed="rId1"/>
          <a:srcRect l="14263" t="24832" r="30705" b="31811"/>
          <a:stretch>
            <a:fillRect/>
          </a:stretch>
        </p:blipFill>
        <p:spPr>
          <a:xfrm>
            <a:off x="394970" y="2066290"/>
            <a:ext cx="5920105" cy="2623820"/>
          </a:xfrm>
          <a:prstGeom prst="rect">
            <a:avLst/>
          </a:prstGeom>
        </p:spPr>
      </p:pic>
      <p:sp>
        <p:nvSpPr>
          <p:cNvPr id="6" name="Text Box 5"/>
          <p:cNvSpPr txBox="1"/>
          <p:nvPr/>
        </p:nvSpPr>
        <p:spPr>
          <a:xfrm>
            <a:off x="6515735" y="1994535"/>
            <a:ext cx="2540000" cy="1198880"/>
          </a:xfrm>
          <a:prstGeom prst="rect">
            <a:avLst/>
          </a:prstGeom>
          <a:noFill/>
        </p:spPr>
        <p:txBody>
          <a:bodyPr wrap="square" rtlCol="0" anchor="t">
            <a:spAutoFit/>
          </a:bodyPr>
          <a:p>
            <a:r>
              <a:rPr lang="en-US">
                <a:sym typeface="+mn-ea"/>
              </a:rPr>
              <a:t>During the 2000s, there was a high number of users who </a:t>
            </a:r>
            <a:endParaRPr lang="en-US"/>
          </a:p>
          <a:p>
            <a:r>
              <a:rPr lang="en-US">
                <a:sym typeface="+mn-ea"/>
              </a:rPr>
              <a:t>voted for movies.</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6659880" y="770255"/>
            <a:ext cx="2453005" cy="645160"/>
          </a:xfrm>
          <a:prstGeom prst="rect">
            <a:avLst/>
          </a:prstGeom>
          <a:noFill/>
        </p:spPr>
        <p:txBody>
          <a:bodyPr wrap="square" rtlCol="0" anchor="t">
            <a:spAutoFit/>
          </a:bodyPr>
          <a:p>
            <a:r>
              <a:rPr lang="en-IN" altLang="en-US"/>
              <a:t>CCH Pounder is the audience favourite actor</a:t>
            </a:r>
            <a:endParaRPr lang="en-IN" altLang="en-US"/>
          </a:p>
        </p:txBody>
      </p:sp>
      <p:pic>
        <p:nvPicPr>
          <p:cNvPr id="4" name="Content Placeholder 3"/>
          <p:cNvPicPr>
            <a:picLocks noChangeAspect="1"/>
          </p:cNvPicPr>
          <p:nvPr>
            <p:ph idx="1"/>
          </p:nvPr>
        </p:nvPicPr>
        <p:blipFill>
          <a:blip r:embed="rId1"/>
          <a:srcRect l="13189" t="27266" r="29125" b="50387"/>
          <a:stretch>
            <a:fillRect/>
          </a:stretch>
        </p:blipFill>
        <p:spPr>
          <a:xfrm>
            <a:off x="179705" y="554355"/>
            <a:ext cx="6348730" cy="1383665"/>
          </a:xfrm>
          <a:prstGeom prst="rect">
            <a:avLst/>
          </a:prstGeom>
        </p:spPr>
      </p:pic>
      <p:pic>
        <p:nvPicPr>
          <p:cNvPr id="6" name="Picture 5"/>
          <p:cNvPicPr>
            <a:picLocks noChangeAspect="1"/>
          </p:cNvPicPr>
          <p:nvPr/>
        </p:nvPicPr>
        <p:blipFill>
          <a:blip r:embed="rId2"/>
          <a:srcRect l="13428" t="26483" r="27590" b="49282"/>
          <a:stretch>
            <a:fillRect/>
          </a:stretch>
        </p:blipFill>
        <p:spPr>
          <a:xfrm>
            <a:off x="179070" y="2570480"/>
            <a:ext cx="6349365" cy="1570355"/>
          </a:xfrm>
          <a:prstGeom prst="rect">
            <a:avLst/>
          </a:prstGeom>
        </p:spPr>
      </p:pic>
      <p:sp>
        <p:nvSpPr>
          <p:cNvPr id="7" name="Text Box 6"/>
          <p:cNvSpPr txBox="1"/>
          <p:nvPr/>
        </p:nvSpPr>
        <p:spPr>
          <a:xfrm>
            <a:off x="6659880" y="2858770"/>
            <a:ext cx="2464435" cy="645160"/>
          </a:xfrm>
          <a:prstGeom prst="rect">
            <a:avLst/>
          </a:prstGeom>
          <a:noFill/>
        </p:spPr>
        <p:txBody>
          <a:bodyPr wrap="square" rtlCol="0" anchor="t">
            <a:spAutoFit/>
          </a:bodyPr>
          <a:p>
            <a:r>
              <a:rPr lang="en-IN" altLang="en-US"/>
              <a:t>Albert Finney is the critic favourite actor</a:t>
            </a:r>
            <a:endParaRPr lang="en-I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66"/>
          <p:cNvSpPr>
            <a:spLocks noChangeArrowheads="1"/>
          </p:cNvSpPr>
          <p:nvPr/>
        </p:nvSpPr>
        <p:spPr bwMode="auto">
          <a:xfrm>
            <a:off x="34925" y="1340485"/>
            <a:ext cx="6496050" cy="3470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lvl="0" indent="323850" algn="just" fontAlgn="base">
              <a:lnSpc>
                <a:spcPct val="140000"/>
              </a:lnSpc>
              <a:spcBef>
                <a:spcPct val="0"/>
              </a:spcBef>
              <a:spcAft>
                <a:spcPct val="0"/>
              </a:spcAft>
            </a:pPr>
            <a:r>
              <a:rPr lang="en-US" sz="1200">
                <a:sym typeface="+mn-ea"/>
              </a:rPr>
              <a:t>•</a:t>
            </a:r>
            <a:r>
              <a:rPr lang="en-IN" altLang="en-US" sz="1200">
                <a:sym typeface="+mn-ea"/>
              </a:rPr>
              <a:t> </a:t>
            </a:r>
            <a:r>
              <a:rPr lang="en-US" sz="1200">
                <a:sym typeface="+mn-ea"/>
              </a:rPr>
              <a:t>It appears that movies like "Avatar" and "Jurassic Park" have the potential to earn high profits. </a:t>
            </a:r>
            <a:endParaRPr lang="en-US" sz="1200"/>
          </a:p>
          <a:p>
            <a:pPr lvl="0" indent="323850" algn="just" fontAlgn="base">
              <a:lnSpc>
                <a:spcPct val="140000"/>
              </a:lnSpc>
              <a:spcBef>
                <a:spcPct val="0"/>
              </a:spcBef>
              <a:spcAft>
                <a:spcPct val="0"/>
              </a:spcAft>
            </a:pPr>
            <a:r>
              <a:rPr lang="en-US" sz="1200">
                <a:sym typeface="+mn-ea"/>
              </a:rPr>
              <a:t>If the goal is to maximize profit, it may be advisable to consider making movies with similar </a:t>
            </a:r>
            <a:endParaRPr lang="en-US" sz="1200"/>
          </a:p>
          <a:p>
            <a:pPr lvl="0" indent="323850" algn="just" fontAlgn="base">
              <a:lnSpc>
                <a:spcPct val="140000"/>
              </a:lnSpc>
              <a:spcBef>
                <a:spcPct val="0"/>
              </a:spcBef>
              <a:spcAft>
                <a:spcPct val="0"/>
              </a:spcAft>
            </a:pPr>
            <a:r>
              <a:rPr lang="en-US" sz="1200">
                <a:sym typeface="+mn-ea"/>
              </a:rPr>
              <a:t>themes or characteristics. </a:t>
            </a:r>
            <a:endParaRPr lang="en-US" sz="1200"/>
          </a:p>
          <a:p>
            <a:pPr lvl="0" indent="323850" algn="just" fontAlgn="base">
              <a:lnSpc>
                <a:spcPct val="140000"/>
              </a:lnSpc>
              <a:spcBef>
                <a:spcPct val="0"/>
              </a:spcBef>
              <a:spcAft>
                <a:spcPct val="0"/>
              </a:spcAft>
            </a:pPr>
            <a:r>
              <a:rPr lang="en-US" sz="1200">
                <a:sym typeface="+mn-ea"/>
              </a:rPr>
              <a:t>• It appears that the movie "The Shawshank Redemption" has the highest IMDB score </a:t>
            </a:r>
            <a:endParaRPr lang="en-US" sz="1200"/>
          </a:p>
          <a:p>
            <a:pPr lvl="0" indent="323850" algn="just" fontAlgn="base">
              <a:lnSpc>
                <a:spcPct val="140000"/>
              </a:lnSpc>
              <a:spcBef>
                <a:spcPct val="0"/>
              </a:spcBef>
              <a:spcAft>
                <a:spcPct val="0"/>
              </a:spcAft>
            </a:pPr>
            <a:r>
              <a:rPr lang="en-US" sz="1200">
                <a:sym typeface="+mn-ea"/>
              </a:rPr>
              <a:t>among those with a minimum of 25,000 voted users.</a:t>
            </a:r>
            <a:endParaRPr lang="en-US" sz="1200"/>
          </a:p>
          <a:p>
            <a:pPr lvl="0" indent="323850" algn="just" fontAlgn="base">
              <a:lnSpc>
                <a:spcPct val="140000"/>
              </a:lnSpc>
              <a:spcBef>
                <a:spcPct val="0"/>
              </a:spcBef>
              <a:spcAft>
                <a:spcPct val="0"/>
              </a:spcAft>
            </a:pPr>
            <a:r>
              <a:rPr lang="en-US" sz="1200">
                <a:sym typeface="+mn-ea"/>
              </a:rPr>
              <a:t>• From the top 250 IMDB movies, we can conclude that only 37 of them are not in the English </a:t>
            </a:r>
            <a:endParaRPr lang="en-US" sz="1200"/>
          </a:p>
          <a:p>
            <a:pPr lvl="0" indent="323850" algn="just" fontAlgn="base">
              <a:lnSpc>
                <a:spcPct val="140000"/>
              </a:lnSpc>
              <a:spcBef>
                <a:spcPct val="0"/>
              </a:spcBef>
              <a:spcAft>
                <a:spcPct val="0"/>
              </a:spcAft>
            </a:pPr>
            <a:r>
              <a:rPr lang="en-US" sz="1200">
                <a:sym typeface="+mn-ea"/>
              </a:rPr>
              <a:t>language. This suggests that English is a more preferable language for these films.</a:t>
            </a:r>
            <a:endParaRPr lang="en-US" sz="1200"/>
          </a:p>
          <a:p>
            <a:pPr lvl="0" indent="323850" algn="just" fontAlgn="base">
              <a:lnSpc>
                <a:spcPct val="140000"/>
              </a:lnSpc>
              <a:spcBef>
                <a:spcPct val="0"/>
              </a:spcBef>
              <a:spcAft>
                <a:spcPct val="0"/>
              </a:spcAft>
            </a:pPr>
            <a:r>
              <a:rPr lang="en-US" sz="1200">
                <a:sym typeface="+mn-ea"/>
              </a:rPr>
              <a:t>• Consider working with Tony Kaye or Charles Chaplin as a director on future projects, as their past </a:t>
            </a:r>
            <a:endParaRPr lang="en-US" sz="1200"/>
          </a:p>
          <a:p>
            <a:pPr lvl="0" indent="323850" algn="just" fontAlgn="base">
              <a:lnSpc>
                <a:spcPct val="140000"/>
              </a:lnSpc>
              <a:spcBef>
                <a:spcPct val="0"/>
              </a:spcBef>
              <a:spcAft>
                <a:spcPct val="0"/>
              </a:spcAft>
            </a:pPr>
            <a:r>
              <a:rPr lang="en-US" sz="1200">
                <a:sym typeface="+mn-ea"/>
              </a:rPr>
              <a:t>work has received high ratings from audiences and critics.</a:t>
            </a:r>
            <a:endParaRPr lang="en-US" sz="1200"/>
          </a:p>
          <a:p>
            <a:pPr lvl="0" indent="323850" algn="just" fontAlgn="base">
              <a:lnSpc>
                <a:spcPct val="140000"/>
              </a:lnSpc>
              <a:spcBef>
                <a:spcPct val="0"/>
              </a:spcBef>
              <a:spcAft>
                <a:spcPct val="0"/>
              </a:spcAft>
            </a:pPr>
            <a:r>
              <a:rPr lang="en-US" sz="1200">
                <a:sym typeface="+mn-ea"/>
              </a:rPr>
              <a:t>• It appears that the Crime|Drama|Fantasy|Mystery genre has the highest average IMDB score, </a:t>
            </a:r>
            <a:endParaRPr lang="en-US" sz="1200"/>
          </a:p>
          <a:p>
            <a:pPr lvl="0" indent="323850" algn="just" fontAlgn="base">
              <a:lnSpc>
                <a:spcPct val="140000"/>
              </a:lnSpc>
              <a:spcBef>
                <a:spcPct val="0"/>
              </a:spcBef>
              <a:spcAft>
                <a:spcPct val="0"/>
              </a:spcAft>
            </a:pPr>
            <a:r>
              <a:rPr lang="en-US" sz="1200">
                <a:sym typeface="+mn-ea"/>
              </a:rPr>
              <a:t>indicating that it is a more preferable genre.</a:t>
            </a:r>
            <a:endParaRPr lang="en-US" sz="1200"/>
          </a:p>
          <a:p>
            <a:pPr lvl="0" indent="323850" algn="just" fontAlgn="base">
              <a:lnSpc>
                <a:spcPct val="140000"/>
              </a:lnSpc>
              <a:spcBef>
                <a:spcPct val="0"/>
              </a:spcBef>
              <a:spcAft>
                <a:spcPct val="0"/>
              </a:spcAft>
            </a:pPr>
            <a:r>
              <a:rPr lang="en-US" sz="1200">
                <a:sym typeface="+mn-ea"/>
              </a:rPr>
              <a:t>• It appears that Johnny Depp is the audience favorite and critic favorite actor</a:t>
            </a:r>
            <a:endParaRPr lang="en-US" sz="1200"/>
          </a:p>
          <a:p>
            <a:pPr lvl="0" indent="323850" algn="just" fontAlgn="base">
              <a:lnSpc>
                <a:spcPct val="200000"/>
              </a:lnSpc>
              <a:spcBef>
                <a:spcPct val="0"/>
              </a:spcBef>
              <a:spcAft>
                <a:spcPct val="0"/>
              </a:spcAft>
            </a:pPr>
            <a:endParaRPr sz="1200" dirty="0">
              <a:solidFill>
                <a:schemeClr val="bg1">
                  <a:lumMod val="50000"/>
                </a:schemeClr>
              </a:solidFill>
              <a:latin typeface="Arial" panose="020B0604020202020204" pitchFamily="34" charset="0"/>
              <a:ea typeface="Microsoft YaHei" panose="020B0503020204020204" pitchFamily="34" charset="-122"/>
            </a:endParaRPr>
          </a:p>
        </p:txBody>
      </p:sp>
      <p:sp>
        <p:nvSpPr>
          <p:cNvPr id="74" name="圆角矩形 73"/>
          <p:cNvSpPr/>
          <p:nvPr/>
        </p:nvSpPr>
        <p:spPr>
          <a:xfrm>
            <a:off x="467360" y="556895"/>
            <a:ext cx="2068830" cy="511175"/>
          </a:xfrm>
          <a:prstGeom prst="roundRect">
            <a:avLst>
              <a:gd name="adj" fmla="val 0"/>
            </a:avLst>
          </a:prstGeom>
          <a:solidFill>
            <a:srgbClr val="FCFBF7"/>
          </a:solidFill>
          <a:ln w="6350">
            <a:solidFill>
              <a:srgbClr val="EA55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sz="2400" dirty="0">
                <a:ln w="6350">
                  <a:noFill/>
                </a:ln>
                <a:solidFill>
                  <a:srgbClr val="EA5514"/>
                </a:solidFill>
                <a:latin typeface="Impact" panose="020B0806030902050204" pitchFamily="34" charset="0"/>
                <a:ea typeface="Microsoft YaHei" panose="020B0503020204020204" pitchFamily="34" charset="-122"/>
              </a:rPr>
              <a:t>KEY INSIGHTS</a:t>
            </a:r>
            <a:endParaRPr lang="en-IN" altLang="zh-CN" sz="2400" dirty="0">
              <a:ln w="6350">
                <a:noFill/>
              </a:ln>
              <a:solidFill>
                <a:srgbClr val="EA5514"/>
              </a:solidFill>
              <a:latin typeface="Impact" panose="020B0806030902050204" pitchFamily="34" charset="0"/>
              <a:ea typeface="Microsoft YaHei" panose="020B0503020204020204" pitchFamily="34" charset="-122"/>
            </a:endParaRPr>
          </a:p>
        </p:txBody>
      </p:sp>
      <p:sp>
        <p:nvSpPr>
          <p:cNvPr id="19" name="Oval 7"/>
          <p:cNvSpPr>
            <a:spLocks noChangeArrowheads="1"/>
          </p:cNvSpPr>
          <p:nvPr/>
        </p:nvSpPr>
        <p:spPr bwMode="auto">
          <a:xfrm>
            <a:off x="6594533" y="-1038226"/>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20" name="Oval 8"/>
          <p:cNvSpPr>
            <a:spLocks noChangeArrowheads="1"/>
          </p:cNvSpPr>
          <p:nvPr/>
        </p:nvSpPr>
        <p:spPr bwMode="auto">
          <a:xfrm>
            <a:off x="8590739" y="141275"/>
            <a:ext cx="292124" cy="292124"/>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Oval 9"/>
          <p:cNvSpPr>
            <a:spLocks noChangeArrowheads="1"/>
          </p:cNvSpPr>
          <p:nvPr/>
        </p:nvSpPr>
        <p:spPr bwMode="auto">
          <a:xfrm>
            <a:off x="6088566" y="369619"/>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22" name="Oval 10"/>
          <p:cNvSpPr>
            <a:spLocks noChangeArrowheads="1"/>
          </p:cNvSpPr>
          <p:nvPr/>
        </p:nvSpPr>
        <p:spPr bwMode="auto">
          <a:xfrm>
            <a:off x="7793824" y="287337"/>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23" name="Oval 11"/>
          <p:cNvSpPr>
            <a:spLocks noChangeArrowheads="1"/>
          </p:cNvSpPr>
          <p:nvPr/>
        </p:nvSpPr>
        <p:spPr bwMode="auto">
          <a:xfrm>
            <a:off x="8972416" y="-90488"/>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Oval 13"/>
          <p:cNvSpPr>
            <a:spLocks noChangeArrowheads="1"/>
          </p:cNvSpPr>
          <p:nvPr/>
        </p:nvSpPr>
        <p:spPr bwMode="auto">
          <a:xfrm>
            <a:off x="8634334" y="347827"/>
            <a:ext cx="1206032" cy="1209241"/>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25" name="Oval 17"/>
          <p:cNvSpPr>
            <a:spLocks noChangeArrowheads="1"/>
          </p:cNvSpPr>
          <p:nvPr/>
        </p:nvSpPr>
        <p:spPr bwMode="auto">
          <a:xfrm>
            <a:off x="6984201" y="2010140"/>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Oval 20"/>
          <p:cNvSpPr>
            <a:spLocks noChangeArrowheads="1"/>
          </p:cNvSpPr>
          <p:nvPr/>
        </p:nvSpPr>
        <p:spPr bwMode="auto">
          <a:xfrm>
            <a:off x="8668536" y="1622012"/>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29" name="Oval 21"/>
          <p:cNvSpPr>
            <a:spLocks noChangeArrowheads="1"/>
          </p:cNvSpPr>
          <p:nvPr/>
        </p:nvSpPr>
        <p:spPr bwMode="auto">
          <a:xfrm>
            <a:off x="7907009" y="1416050"/>
            <a:ext cx="950440" cy="951935"/>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30" name="Oval 22"/>
          <p:cNvSpPr>
            <a:spLocks noChangeArrowheads="1"/>
          </p:cNvSpPr>
          <p:nvPr/>
        </p:nvSpPr>
        <p:spPr bwMode="auto">
          <a:xfrm>
            <a:off x="7153692" y="1093519"/>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31" name="Oval 23"/>
          <p:cNvSpPr>
            <a:spLocks noChangeArrowheads="1"/>
          </p:cNvSpPr>
          <p:nvPr/>
        </p:nvSpPr>
        <p:spPr bwMode="auto">
          <a:xfrm>
            <a:off x="6898474" y="1692275"/>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32" name="Oval 24"/>
          <p:cNvSpPr>
            <a:spLocks noChangeArrowheads="1"/>
          </p:cNvSpPr>
          <p:nvPr/>
        </p:nvSpPr>
        <p:spPr bwMode="auto">
          <a:xfrm>
            <a:off x="6692099" y="1812925"/>
            <a:ext cx="139700" cy="139700"/>
          </a:xfrm>
          <a:prstGeom prst="ellipse">
            <a:avLst/>
          </a:prstGeom>
          <a:solidFill>
            <a:srgbClr val="E9B915">
              <a:alpha val="80000"/>
            </a:srgbClr>
          </a:solidFill>
          <a:ln>
            <a:noFill/>
          </a:ln>
        </p:spPr>
        <p:txBody>
          <a:bodyPr vert="horz" wrap="square" lIns="91440" tIns="45720" rIns="91440" bIns="45720" numCol="1" anchor="t" anchorCtr="0" compatLnSpc="1"/>
          <a:lstStyle/>
          <a:p>
            <a:endParaRPr lang="zh-CN" altLang="en-US"/>
          </a:p>
        </p:txBody>
      </p:sp>
      <p:sp>
        <p:nvSpPr>
          <p:cNvPr id="33" name="Oval 25"/>
          <p:cNvSpPr>
            <a:spLocks noChangeArrowheads="1"/>
          </p:cNvSpPr>
          <p:nvPr/>
        </p:nvSpPr>
        <p:spPr bwMode="auto">
          <a:xfrm>
            <a:off x="8063699" y="3138487"/>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34" name="Oval 26"/>
          <p:cNvSpPr>
            <a:spLocks noChangeArrowheads="1"/>
          </p:cNvSpPr>
          <p:nvPr/>
        </p:nvSpPr>
        <p:spPr bwMode="auto">
          <a:xfrm>
            <a:off x="8000201" y="3559175"/>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35" name="Oval 27"/>
          <p:cNvSpPr>
            <a:spLocks noChangeArrowheads="1"/>
          </p:cNvSpPr>
          <p:nvPr/>
        </p:nvSpPr>
        <p:spPr bwMode="auto">
          <a:xfrm>
            <a:off x="8049093" y="3754823"/>
            <a:ext cx="437740" cy="43774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36" name="Oval 28"/>
          <p:cNvSpPr>
            <a:spLocks noChangeArrowheads="1"/>
          </p:cNvSpPr>
          <p:nvPr/>
        </p:nvSpPr>
        <p:spPr bwMode="auto">
          <a:xfrm>
            <a:off x="7777158" y="4215929"/>
            <a:ext cx="317185" cy="32199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Oval 29"/>
          <p:cNvSpPr>
            <a:spLocks noChangeArrowheads="1"/>
          </p:cNvSpPr>
          <p:nvPr/>
        </p:nvSpPr>
        <p:spPr bwMode="auto">
          <a:xfrm>
            <a:off x="7959642" y="5000625"/>
            <a:ext cx="264948" cy="264948"/>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38" name="Oval 30"/>
          <p:cNvSpPr>
            <a:spLocks noChangeArrowheads="1"/>
          </p:cNvSpPr>
          <p:nvPr/>
        </p:nvSpPr>
        <p:spPr bwMode="auto">
          <a:xfrm>
            <a:off x="7777158" y="4606029"/>
            <a:ext cx="478058" cy="475179"/>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39" name="Oval 31"/>
          <p:cNvSpPr>
            <a:spLocks noChangeArrowheads="1"/>
          </p:cNvSpPr>
          <p:nvPr/>
        </p:nvSpPr>
        <p:spPr bwMode="auto">
          <a:xfrm>
            <a:off x="7655711" y="4681042"/>
            <a:ext cx="213232" cy="213232"/>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40" name="Oval 32"/>
          <p:cNvSpPr>
            <a:spLocks noChangeArrowheads="1"/>
          </p:cNvSpPr>
          <p:nvPr/>
        </p:nvSpPr>
        <p:spPr bwMode="auto">
          <a:xfrm>
            <a:off x="7353324" y="3890177"/>
            <a:ext cx="604773" cy="604773"/>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41" name="Oval 33"/>
          <p:cNvSpPr>
            <a:spLocks noChangeArrowheads="1"/>
          </p:cNvSpPr>
          <p:nvPr/>
        </p:nvSpPr>
        <p:spPr bwMode="auto">
          <a:xfrm>
            <a:off x="7831924" y="1228725"/>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42" name="Oval 34"/>
          <p:cNvSpPr>
            <a:spLocks noChangeArrowheads="1"/>
          </p:cNvSpPr>
          <p:nvPr/>
        </p:nvSpPr>
        <p:spPr bwMode="auto">
          <a:xfrm>
            <a:off x="8257579" y="3054991"/>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43" name="Oval 35"/>
          <p:cNvSpPr>
            <a:spLocks noChangeArrowheads="1"/>
          </p:cNvSpPr>
          <p:nvPr/>
        </p:nvSpPr>
        <p:spPr bwMode="auto">
          <a:xfrm>
            <a:off x="7562051" y="2865437"/>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44" name="Oval 36"/>
          <p:cNvSpPr>
            <a:spLocks noChangeArrowheads="1"/>
          </p:cNvSpPr>
          <p:nvPr/>
        </p:nvSpPr>
        <p:spPr bwMode="auto">
          <a:xfrm>
            <a:off x="7405468" y="3171825"/>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45" name="Oval 37"/>
          <p:cNvSpPr>
            <a:spLocks noChangeArrowheads="1"/>
          </p:cNvSpPr>
          <p:nvPr/>
        </p:nvSpPr>
        <p:spPr bwMode="auto">
          <a:xfrm>
            <a:off x="8114501" y="2111540"/>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anim calcmode="lin" valueType="num">
                                      <p:cBhvr>
                                        <p:cTn id="8" dur="500" fill="hold"/>
                                        <p:tgtEl>
                                          <p:spTgt spid="74"/>
                                        </p:tgtEl>
                                        <p:attrNameLst>
                                          <p:attrName>ppt_x</p:attrName>
                                        </p:attrNameLst>
                                      </p:cBhvr>
                                      <p:tavLst>
                                        <p:tav tm="0">
                                          <p:val>
                                            <p:strVal val="#ppt_x"/>
                                          </p:val>
                                        </p:tav>
                                        <p:tav tm="100000">
                                          <p:val>
                                            <p:strVal val="#ppt_x"/>
                                          </p:val>
                                        </p:tav>
                                      </p:tavLst>
                                    </p:anim>
                                    <p:anim calcmode="lin" valueType="num">
                                      <p:cBhvr>
                                        <p:cTn id="9" dur="500" fill="hold"/>
                                        <p:tgtEl>
                                          <p:spTgt spid="74"/>
                                        </p:tgtEl>
                                        <p:attrNameLst>
                                          <p:attrName>ppt_y</p:attrName>
                                        </p:attrNameLst>
                                      </p:cBhvr>
                                      <p:tavLst>
                                        <p:tav tm="0">
                                          <p:val>
                                            <p:strVal val="#ppt_y+.1"/>
                                          </p:val>
                                        </p:tav>
                                        <p:tav tm="100000">
                                          <p:val>
                                            <p:strVal val="#ppt_y"/>
                                          </p:val>
                                        </p:tav>
                                      </p:tavLst>
                                    </p:anim>
                                  </p:childTnLst>
                                </p:cTn>
                              </p:par>
                              <p:par>
                                <p:cTn id="10" presetID="55" presetClass="entr" presetSubtype="0" fill="hold" grpId="0" nodeType="withEffect">
                                  <p:stCondLst>
                                    <p:cond delay="600"/>
                                  </p:stCondLst>
                                  <p:childTnLst>
                                    <p:set>
                                      <p:cBhvr>
                                        <p:cTn id="11" dur="1" fill="hold">
                                          <p:stCondLst>
                                            <p:cond delay="0"/>
                                          </p:stCondLst>
                                        </p:cTn>
                                        <p:tgtEl>
                                          <p:spTgt spid="73"/>
                                        </p:tgtEl>
                                        <p:attrNameLst>
                                          <p:attrName>style.visibility</p:attrName>
                                        </p:attrNameLst>
                                      </p:cBhvr>
                                      <p:to>
                                        <p:strVal val="visible"/>
                                      </p:to>
                                    </p:set>
                                    <p:anim calcmode="lin" valueType="num">
                                      <p:cBhvr>
                                        <p:cTn id="12" dur="500" fill="hold"/>
                                        <p:tgtEl>
                                          <p:spTgt spid="73"/>
                                        </p:tgtEl>
                                        <p:attrNameLst>
                                          <p:attrName>ppt_w</p:attrName>
                                        </p:attrNameLst>
                                      </p:cBhvr>
                                      <p:tavLst>
                                        <p:tav tm="0">
                                          <p:val>
                                            <p:strVal val="#ppt_w*0.70"/>
                                          </p:val>
                                        </p:tav>
                                        <p:tav tm="100000">
                                          <p:val>
                                            <p:strVal val="#ppt_w"/>
                                          </p:val>
                                        </p:tav>
                                      </p:tavLst>
                                    </p:anim>
                                    <p:anim calcmode="lin" valueType="num">
                                      <p:cBhvr>
                                        <p:cTn id="13" dur="500" fill="hold"/>
                                        <p:tgtEl>
                                          <p:spTgt spid="73"/>
                                        </p:tgtEl>
                                        <p:attrNameLst>
                                          <p:attrName>ppt_h</p:attrName>
                                        </p:attrNameLst>
                                      </p:cBhvr>
                                      <p:tavLst>
                                        <p:tav tm="0">
                                          <p:val>
                                            <p:strVal val="#ppt_h"/>
                                          </p:val>
                                        </p:tav>
                                        <p:tav tm="100000">
                                          <p:val>
                                            <p:strVal val="#ppt_h"/>
                                          </p:val>
                                        </p:tav>
                                      </p:tavLst>
                                    </p:anim>
                                    <p:animEffect transition="in" filter="fade">
                                      <p:cBhvr>
                                        <p:cTn id="14" dur="500"/>
                                        <p:tgtEl>
                                          <p:spTgt spid="73"/>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19"/>
                                        </p:tgtEl>
                                        <p:attrNameLst>
                                          <p:attrName>style.visibility</p:attrName>
                                        </p:attrNameLst>
                                      </p:cBhvr>
                                      <p:to>
                                        <p:strVal val="visible"/>
                                      </p:to>
                                    </p:set>
                                    <p:anim calcmode="lin" valueType="num">
                                      <p:cBhvr>
                                        <p:cTn id="17" dur="300" fill="hold"/>
                                        <p:tgtEl>
                                          <p:spTgt spid="19"/>
                                        </p:tgtEl>
                                        <p:attrNameLst>
                                          <p:attrName>ppt_w</p:attrName>
                                        </p:attrNameLst>
                                      </p:cBhvr>
                                      <p:tavLst>
                                        <p:tav tm="0">
                                          <p:val>
                                            <p:fltVal val="0"/>
                                          </p:val>
                                        </p:tav>
                                        <p:tav tm="100000">
                                          <p:val>
                                            <p:strVal val="#ppt_w"/>
                                          </p:val>
                                        </p:tav>
                                      </p:tavLst>
                                    </p:anim>
                                    <p:anim calcmode="lin" valueType="num">
                                      <p:cBhvr>
                                        <p:cTn id="18" dur="300" fill="hold"/>
                                        <p:tgtEl>
                                          <p:spTgt spid="19"/>
                                        </p:tgtEl>
                                        <p:attrNameLst>
                                          <p:attrName>ppt_h</p:attrName>
                                        </p:attrNameLst>
                                      </p:cBhvr>
                                      <p:tavLst>
                                        <p:tav tm="0">
                                          <p:val>
                                            <p:fltVal val="0"/>
                                          </p:val>
                                        </p:tav>
                                        <p:tav tm="100000">
                                          <p:val>
                                            <p:strVal val="#ppt_h"/>
                                          </p:val>
                                        </p:tav>
                                      </p:tavLst>
                                    </p:anim>
                                    <p:animEffect transition="in" filter="fade">
                                      <p:cBhvr>
                                        <p:cTn id="19" dur="300"/>
                                        <p:tgtEl>
                                          <p:spTgt spid="19"/>
                                        </p:tgtEl>
                                      </p:cBhvr>
                                    </p:animEffect>
                                  </p:childTnLst>
                                </p:cTn>
                              </p:par>
                              <p:par>
                                <p:cTn id="20" presetID="6" presetClass="emph" presetSubtype="0" autoRev="1" fill="hold" grpId="1" nodeType="withEffect">
                                  <p:stCondLst>
                                    <p:cond delay="500"/>
                                  </p:stCondLst>
                                  <p:childTnLst>
                                    <p:animScale>
                                      <p:cBhvr>
                                        <p:cTn id="21" dur="150" fill="hold"/>
                                        <p:tgtEl>
                                          <p:spTgt spid="19"/>
                                        </p:tgtEl>
                                      </p:cBhvr>
                                      <p:by x="110000" y="110000"/>
                                    </p:animScale>
                                  </p:childTnLst>
                                </p:cTn>
                              </p:par>
                              <p:par>
                                <p:cTn id="22" presetID="53" presetClass="entr" presetSubtype="16"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p:cTn id="24" dur="300" fill="hold"/>
                                        <p:tgtEl>
                                          <p:spTgt spid="20"/>
                                        </p:tgtEl>
                                        <p:attrNameLst>
                                          <p:attrName>ppt_w</p:attrName>
                                        </p:attrNameLst>
                                      </p:cBhvr>
                                      <p:tavLst>
                                        <p:tav tm="0">
                                          <p:val>
                                            <p:fltVal val="0"/>
                                          </p:val>
                                        </p:tav>
                                        <p:tav tm="100000">
                                          <p:val>
                                            <p:strVal val="#ppt_w"/>
                                          </p:val>
                                        </p:tav>
                                      </p:tavLst>
                                    </p:anim>
                                    <p:anim calcmode="lin" valueType="num">
                                      <p:cBhvr>
                                        <p:cTn id="25" dur="300" fill="hold"/>
                                        <p:tgtEl>
                                          <p:spTgt spid="20"/>
                                        </p:tgtEl>
                                        <p:attrNameLst>
                                          <p:attrName>ppt_h</p:attrName>
                                        </p:attrNameLst>
                                      </p:cBhvr>
                                      <p:tavLst>
                                        <p:tav tm="0">
                                          <p:val>
                                            <p:fltVal val="0"/>
                                          </p:val>
                                        </p:tav>
                                        <p:tav tm="100000">
                                          <p:val>
                                            <p:strVal val="#ppt_h"/>
                                          </p:val>
                                        </p:tav>
                                      </p:tavLst>
                                    </p:anim>
                                    <p:animEffect transition="in" filter="fade">
                                      <p:cBhvr>
                                        <p:cTn id="26" dur="300"/>
                                        <p:tgtEl>
                                          <p:spTgt spid="20"/>
                                        </p:tgtEl>
                                      </p:cBhvr>
                                    </p:animEffect>
                                  </p:childTnLst>
                                </p:cTn>
                              </p:par>
                              <p:par>
                                <p:cTn id="27" presetID="6" presetClass="emph" presetSubtype="0" autoRev="1" fill="hold" grpId="1" nodeType="withEffect">
                                  <p:stCondLst>
                                    <p:cond delay="300"/>
                                  </p:stCondLst>
                                  <p:childTnLst>
                                    <p:animScale>
                                      <p:cBhvr>
                                        <p:cTn id="28" dur="150" fill="hold"/>
                                        <p:tgtEl>
                                          <p:spTgt spid="20"/>
                                        </p:tgtEl>
                                      </p:cBhvr>
                                      <p:by x="110000" y="110000"/>
                                    </p:animScale>
                                  </p:childTnLst>
                                </p:cTn>
                              </p:par>
                              <p:par>
                                <p:cTn id="29" presetID="53" presetClass="entr" presetSubtype="16"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cBhvr>
                                        <p:cTn id="31" dur="300" fill="hold"/>
                                        <p:tgtEl>
                                          <p:spTgt spid="23"/>
                                        </p:tgtEl>
                                        <p:attrNameLst>
                                          <p:attrName>ppt_w</p:attrName>
                                        </p:attrNameLst>
                                      </p:cBhvr>
                                      <p:tavLst>
                                        <p:tav tm="0">
                                          <p:val>
                                            <p:fltVal val="0"/>
                                          </p:val>
                                        </p:tav>
                                        <p:tav tm="100000">
                                          <p:val>
                                            <p:strVal val="#ppt_w"/>
                                          </p:val>
                                        </p:tav>
                                      </p:tavLst>
                                    </p:anim>
                                    <p:anim calcmode="lin" valueType="num">
                                      <p:cBhvr>
                                        <p:cTn id="32" dur="300" fill="hold"/>
                                        <p:tgtEl>
                                          <p:spTgt spid="23"/>
                                        </p:tgtEl>
                                        <p:attrNameLst>
                                          <p:attrName>ppt_h</p:attrName>
                                        </p:attrNameLst>
                                      </p:cBhvr>
                                      <p:tavLst>
                                        <p:tav tm="0">
                                          <p:val>
                                            <p:fltVal val="0"/>
                                          </p:val>
                                        </p:tav>
                                        <p:tav tm="100000">
                                          <p:val>
                                            <p:strVal val="#ppt_h"/>
                                          </p:val>
                                        </p:tav>
                                      </p:tavLst>
                                    </p:anim>
                                    <p:animEffect transition="in" filter="fade">
                                      <p:cBhvr>
                                        <p:cTn id="33" dur="300"/>
                                        <p:tgtEl>
                                          <p:spTgt spid="23"/>
                                        </p:tgtEl>
                                      </p:cBhvr>
                                    </p:animEffect>
                                  </p:childTnLst>
                                </p:cTn>
                              </p:par>
                              <p:par>
                                <p:cTn id="34" presetID="6" presetClass="emph" presetSubtype="0" autoRev="1" fill="hold" grpId="1" nodeType="withEffect">
                                  <p:stCondLst>
                                    <p:cond delay="300"/>
                                  </p:stCondLst>
                                  <p:childTnLst>
                                    <p:animScale>
                                      <p:cBhvr>
                                        <p:cTn id="35" dur="150" fill="hold"/>
                                        <p:tgtEl>
                                          <p:spTgt spid="23"/>
                                        </p:tgtEl>
                                      </p:cBhvr>
                                      <p:by x="110000" y="110000"/>
                                    </p:animScale>
                                  </p:childTnLst>
                                </p:cTn>
                              </p:par>
                              <p:par>
                                <p:cTn id="36" presetID="53" presetClass="entr" presetSubtype="16" fill="hold" grpId="0" nodeType="withEffect">
                                  <p:stCondLst>
                                    <p:cond delay="300"/>
                                  </p:stCondLst>
                                  <p:childTnLst>
                                    <p:set>
                                      <p:cBhvr>
                                        <p:cTn id="37" dur="1" fill="hold">
                                          <p:stCondLst>
                                            <p:cond delay="0"/>
                                          </p:stCondLst>
                                        </p:cTn>
                                        <p:tgtEl>
                                          <p:spTgt spid="24"/>
                                        </p:tgtEl>
                                        <p:attrNameLst>
                                          <p:attrName>style.visibility</p:attrName>
                                        </p:attrNameLst>
                                      </p:cBhvr>
                                      <p:to>
                                        <p:strVal val="visible"/>
                                      </p:to>
                                    </p:set>
                                    <p:anim calcmode="lin" valueType="num">
                                      <p:cBhvr>
                                        <p:cTn id="38" dur="300" fill="hold"/>
                                        <p:tgtEl>
                                          <p:spTgt spid="24"/>
                                        </p:tgtEl>
                                        <p:attrNameLst>
                                          <p:attrName>ppt_w</p:attrName>
                                        </p:attrNameLst>
                                      </p:cBhvr>
                                      <p:tavLst>
                                        <p:tav tm="0">
                                          <p:val>
                                            <p:fltVal val="0"/>
                                          </p:val>
                                        </p:tav>
                                        <p:tav tm="100000">
                                          <p:val>
                                            <p:strVal val="#ppt_w"/>
                                          </p:val>
                                        </p:tav>
                                      </p:tavLst>
                                    </p:anim>
                                    <p:anim calcmode="lin" valueType="num">
                                      <p:cBhvr>
                                        <p:cTn id="39" dur="300" fill="hold"/>
                                        <p:tgtEl>
                                          <p:spTgt spid="24"/>
                                        </p:tgtEl>
                                        <p:attrNameLst>
                                          <p:attrName>ppt_h</p:attrName>
                                        </p:attrNameLst>
                                      </p:cBhvr>
                                      <p:tavLst>
                                        <p:tav tm="0">
                                          <p:val>
                                            <p:fltVal val="0"/>
                                          </p:val>
                                        </p:tav>
                                        <p:tav tm="100000">
                                          <p:val>
                                            <p:strVal val="#ppt_h"/>
                                          </p:val>
                                        </p:tav>
                                      </p:tavLst>
                                    </p:anim>
                                    <p:animEffect transition="in" filter="fade">
                                      <p:cBhvr>
                                        <p:cTn id="40" dur="300"/>
                                        <p:tgtEl>
                                          <p:spTgt spid="24"/>
                                        </p:tgtEl>
                                      </p:cBhvr>
                                    </p:animEffect>
                                  </p:childTnLst>
                                </p:cTn>
                              </p:par>
                              <p:par>
                                <p:cTn id="41" presetID="6" presetClass="emph" presetSubtype="0" autoRev="1" fill="hold" grpId="1" nodeType="withEffect">
                                  <p:stCondLst>
                                    <p:cond delay="600"/>
                                  </p:stCondLst>
                                  <p:childTnLst>
                                    <p:animScale>
                                      <p:cBhvr>
                                        <p:cTn id="42" dur="150" fill="hold"/>
                                        <p:tgtEl>
                                          <p:spTgt spid="24"/>
                                        </p:tgtEl>
                                      </p:cBhvr>
                                      <p:by x="110000" y="110000"/>
                                    </p:animScale>
                                  </p:childTnLst>
                                </p:cTn>
                              </p:par>
                              <p:par>
                                <p:cTn id="43" presetID="53" presetClass="entr" presetSubtype="16" fill="hold" grpId="0" nodeType="withEffect">
                                  <p:stCondLst>
                                    <p:cond delay="200"/>
                                  </p:stCondLst>
                                  <p:childTnLst>
                                    <p:set>
                                      <p:cBhvr>
                                        <p:cTn id="44" dur="1" fill="hold">
                                          <p:stCondLst>
                                            <p:cond delay="0"/>
                                          </p:stCondLst>
                                        </p:cTn>
                                        <p:tgtEl>
                                          <p:spTgt spid="22"/>
                                        </p:tgtEl>
                                        <p:attrNameLst>
                                          <p:attrName>style.visibility</p:attrName>
                                        </p:attrNameLst>
                                      </p:cBhvr>
                                      <p:to>
                                        <p:strVal val="visible"/>
                                      </p:to>
                                    </p:set>
                                    <p:anim calcmode="lin" valueType="num">
                                      <p:cBhvr>
                                        <p:cTn id="45" dur="300" fill="hold"/>
                                        <p:tgtEl>
                                          <p:spTgt spid="22"/>
                                        </p:tgtEl>
                                        <p:attrNameLst>
                                          <p:attrName>ppt_w</p:attrName>
                                        </p:attrNameLst>
                                      </p:cBhvr>
                                      <p:tavLst>
                                        <p:tav tm="0">
                                          <p:val>
                                            <p:fltVal val="0"/>
                                          </p:val>
                                        </p:tav>
                                        <p:tav tm="100000">
                                          <p:val>
                                            <p:strVal val="#ppt_w"/>
                                          </p:val>
                                        </p:tav>
                                      </p:tavLst>
                                    </p:anim>
                                    <p:anim calcmode="lin" valueType="num">
                                      <p:cBhvr>
                                        <p:cTn id="46" dur="300" fill="hold"/>
                                        <p:tgtEl>
                                          <p:spTgt spid="22"/>
                                        </p:tgtEl>
                                        <p:attrNameLst>
                                          <p:attrName>ppt_h</p:attrName>
                                        </p:attrNameLst>
                                      </p:cBhvr>
                                      <p:tavLst>
                                        <p:tav tm="0">
                                          <p:val>
                                            <p:fltVal val="0"/>
                                          </p:val>
                                        </p:tav>
                                        <p:tav tm="100000">
                                          <p:val>
                                            <p:strVal val="#ppt_h"/>
                                          </p:val>
                                        </p:tav>
                                      </p:tavLst>
                                    </p:anim>
                                    <p:animEffect transition="in" filter="fade">
                                      <p:cBhvr>
                                        <p:cTn id="47" dur="300"/>
                                        <p:tgtEl>
                                          <p:spTgt spid="22"/>
                                        </p:tgtEl>
                                      </p:cBhvr>
                                    </p:animEffect>
                                  </p:childTnLst>
                                </p:cTn>
                              </p:par>
                              <p:par>
                                <p:cTn id="48" presetID="6" presetClass="emph" presetSubtype="0" autoRev="1" fill="hold" grpId="1" nodeType="withEffect">
                                  <p:stCondLst>
                                    <p:cond delay="500"/>
                                  </p:stCondLst>
                                  <p:childTnLst>
                                    <p:animScale>
                                      <p:cBhvr>
                                        <p:cTn id="49" dur="150" fill="hold"/>
                                        <p:tgtEl>
                                          <p:spTgt spid="22"/>
                                        </p:tgtEl>
                                      </p:cBhvr>
                                      <p:by x="110000" y="110000"/>
                                    </p:animScale>
                                  </p:childTnLst>
                                </p:cTn>
                              </p:par>
                              <p:par>
                                <p:cTn id="50" presetID="53" presetClass="entr" presetSubtype="16"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 calcmode="lin" valueType="num">
                                      <p:cBhvr>
                                        <p:cTn id="52" dur="300" fill="hold"/>
                                        <p:tgtEl>
                                          <p:spTgt spid="21"/>
                                        </p:tgtEl>
                                        <p:attrNameLst>
                                          <p:attrName>ppt_w</p:attrName>
                                        </p:attrNameLst>
                                      </p:cBhvr>
                                      <p:tavLst>
                                        <p:tav tm="0">
                                          <p:val>
                                            <p:fltVal val="0"/>
                                          </p:val>
                                        </p:tav>
                                        <p:tav tm="100000">
                                          <p:val>
                                            <p:strVal val="#ppt_w"/>
                                          </p:val>
                                        </p:tav>
                                      </p:tavLst>
                                    </p:anim>
                                    <p:anim calcmode="lin" valueType="num">
                                      <p:cBhvr>
                                        <p:cTn id="53" dur="300" fill="hold"/>
                                        <p:tgtEl>
                                          <p:spTgt spid="21"/>
                                        </p:tgtEl>
                                        <p:attrNameLst>
                                          <p:attrName>ppt_h</p:attrName>
                                        </p:attrNameLst>
                                      </p:cBhvr>
                                      <p:tavLst>
                                        <p:tav tm="0">
                                          <p:val>
                                            <p:fltVal val="0"/>
                                          </p:val>
                                        </p:tav>
                                        <p:tav tm="100000">
                                          <p:val>
                                            <p:strVal val="#ppt_h"/>
                                          </p:val>
                                        </p:tav>
                                      </p:tavLst>
                                    </p:anim>
                                    <p:animEffect transition="in" filter="fade">
                                      <p:cBhvr>
                                        <p:cTn id="54" dur="300"/>
                                        <p:tgtEl>
                                          <p:spTgt spid="21"/>
                                        </p:tgtEl>
                                      </p:cBhvr>
                                    </p:animEffect>
                                  </p:childTnLst>
                                </p:cTn>
                              </p:par>
                              <p:par>
                                <p:cTn id="55" presetID="6" presetClass="emph" presetSubtype="0" autoRev="1" fill="hold" grpId="1" nodeType="withEffect">
                                  <p:stCondLst>
                                    <p:cond delay="300"/>
                                  </p:stCondLst>
                                  <p:childTnLst>
                                    <p:animScale>
                                      <p:cBhvr>
                                        <p:cTn id="56" dur="150" fill="hold"/>
                                        <p:tgtEl>
                                          <p:spTgt spid="21"/>
                                        </p:tgtEl>
                                      </p:cBhvr>
                                      <p:by x="110000" y="110000"/>
                                    </p:animScale>
                                  </p:childTnLst>
                                </p:cTn>
                              </p:par>
                              <p:par>
                                <p:cTn id="57" presetID="53" presetClass="entr" presetSubtype="16" fill="hold" grpId="0" nodeType="withEffect">
                                  <p:stCondLst>
                                    <p:cond delay="200"/>
                                  </p:stCondLst>
                                  <p:childTnLst>
                                    <p:set>
                                      <p:cBhvr>
                                        <p:cTn id="58" dur="1" fill="hold">
                                          <p:stCondLst>
                                            <p:cond delay="0"/>
                                          </p:stCondLst>
                                        </p:cTn>
                                        <p:tgtEl>
                                          <p:spTgt spid="30"/>
                                        </p:tgtEl>
                                        <p:attrNameLst>
                                          <p:attrName>style.visibility</p:attrName>
                                        </p:attrNameLst>
                                      </p:cBhvr>
                                      <p:to>
                                        <p:strVal val="visible"/>
                                      </p:to>
                                    </p:set>
                                    <p:anim calcmode="lin" valueType="num">
                                      <p:cBhvr>
                                        <p:cTn id="59" dur="300" fill="hold"/>
                                        <p:tgtEl>
                                          <p:spTgt spid="30"/>
                                        </p:tgtEl>
                                        <p:attrNameLst>
                                          <p:attrName>ppt_w</p:attrName>
                                        </p:attrNameLst>
                                      </p:cBhvr>
                                      <p:tavLst>
                                        <p:tav tm="0">
                                          <p:val>
                                            <p:fltVal val="0"/>
                                          </p:val>
                                        </p:tav>
                                        <p:tav tm="100000">
                                          <p:val>
                                            <p:strVal val="#ppt_w"/>
                                          </p:val>
                                        </p:tav>
                                      </p:tavLst>
                                    </p:anim>
                                    <p:anim calcmode="lin" valueType="num">
                                      <p:cBhvr>
                                        <p:cTn id="60" dur="300" fill="hold"/>
                                        <p:tgtEl>
                                          <p:spTgt spid="30"/>
                                        </p:tgtEl>
                                        <p:attrNameLst>
                                          <p:attrName>ppt_h</p:attrName>
                                        </p:attrNameLst>
                                      </p:cBhvr>
                                      <p:tavLst>
                                        <p:tav tm="0">
                                          <p:val>
                                            <p:fltVal val="0"/>
                                          </p:val>
                                        </p:tav>
                                        <p:tav tm="100000">
                                          <p:val>
                                            <p:strVal val="#ppt_h"/>
                                          </p:val>
                                        </p:tav>
                                      </p:tavLst>
                                    </p:anim>
                                    <p:animEffect transition="in" filter="fade">
                                      <p:cBhvr>
                                        <p:cTn id="61" dur="300"/>
                                        <p:tgtEl>
                                          <p:spTgt spid="30"/>
                                        </p:tgtEl>
                                      </p:cBhvr>
                                    </p:animEffect>
                                  </p:childTnLst>
                                </p:cTn>
                              </p:par>
                              <p:par>
                                <p:cTn id="62" presetID="6" presetClass="emph" presetSubtype="0" autoRev="1" fill="hold" grpId="1" nodeType="withEffect">
                                  <p:stCondLst>
                                    <p:cond delay="500"/>
                                  </p:stCondLst>
                                  <p:childTnLst>
                                    <p:animScale>
                                      <p:cBhvr>
                                        <p:cTn id="63" dur="150" fill="hold"/>
                                        <p:tgtEl>
                                          <p:spTgt spid="30"/>
                                        </p:tgtEl>
                                      </p:cBhvr>
                                      <p:by x="110000" y="110000"/>
                                    </p:animScale>
                                  </p:childTnLst>
                                </p:cTn>
                              </p:par>
                              <p:par>
                                <p:cTn id="64" presetID="53" presetClass="entr" presetSubtype="16" fill="hold" grpId="0" nodeType="withEffect">
                                  <p:stCondLst>
                                    <p:cond delay="400"/>
                                  </p:stCondLst>
                                  <p:childTnLst>
                                    <p:set>
                                      <p:cBhvr>
                                        <p:cTn id="65" dur="1" fill="hold">
                                          <p:stCondLst>
                                            <p:cond delay="0"/>
                                          </p:stCondLst>
                                        </p:cTn>
                                        <p:tgtEl>
                                          <p:spTgt spid="41"/>
                                        </p:tgtEl>
                                        <p:attrNameLst>
                                          <p:attrName>style.visibility</p:attrName>
                                        </p:attrNameLst>
                                      </p:cBhvr>
                                      <p:to>
                                        <p:strVal val="visible"/>
                                      </p:to>
                                    </p:set>
                                    <p:anim calcmode="lin" valueType="num">
                                      <p:cBhvr>
                                        <p:cTn id="66" dur="300" fill="hold"/>
                                        <p:tgtEl>
                                          <p:spTgt spid="41"/>
                                        </p:tgtEl>
                                        <p:attrNameLst>
                                          <p:attrName>ppt_w</p:attrName>
                                        </p:attrNameLst>
                                      </p:cBhvr>
                                      <p:tavLst>
                                        <p:tav tm="0">
                                          <p:val>
                                            <p:fltVal val="0"/>
                                          </p:val>
                                        </p:tav>
                                        <p:tav tm="100000">
                                          <p:val>
                                            <p:strVal val="#ppt_w"/>
                                          </p:val>
                                        </p:tav>
                                      </p:tavLst>
                                    </p:anim>
                                    <p:anim calcmode="lin" valueType="num">
                                      <p:cBhvr>
                                        <p:cTn id="67" dur="300" fill="hold"/>
                                        <p:tgtEl>
                                          <p:spTgt spid="41"/>
                                        </p:tgtEl>
                                        <p:attrNameLst>
                                          <p:attrName>ppt_h</p:attrName>
                                        </p:attrNameLst>
                                      </p:cBhvr>
                                      <p:tavLst>
                                        <p:tav tm="0">
                                          <p:val>
                                            <p:fltVal val="0"/>
                                          </p:val>
                                        </p:tav>
                                        <p:tav tm="100000">
                                          <p:val>
                                            <p:strVal val="#ppt_h"/>
                                          </p:val>
                                        </p:tav>
                                      </p:tavLst>
                                    </p:anim>
                                    <p:animEffect transition="in" filter="fade">
                                      <p:cBhvr>
                                        <p:cTn id="68" dur="300"/>
                                        <p:tgtEl>
                                          <p:spTgt spid="41"/>
                                        </p:tgtEl>
                                      </p:cBhvr>
                                    </p:animEffect>
                                  </p:childTnLst>
                                </p:cTn>
                              </p:par>
                              <p:par>
                                <p:cTn id="69" presetID="6" presetClass="emph" presetSubtype="0" autoRev="1" fill="hold" grpId="1" nodeType="withEffect">
                                  <p:stCondLst>
                                    <p:cond delay="700"/>
                                  </p:stCondLst>
                                  <p:childTnLst>
                                    <p:animScale>
                                      <p:cBhvr>
                                        <p:cTn id="70" dur="150" fill="hold"/>
                                        <p:tgtEl>
                                          <p:spTgt spid="41"/>
                                        </p:tgtEl>
                                      </p:cBhvr>
                                      <p:by x="110000" y="110000"/>
                                    </p:animScale>
                                  </p:childTnLst>
                                </p:cTn>
                              </p:par>
                              <p:par>
                                <p:cTn id="71" presetID="53" presetClass="entr" presetSubtype="16" fill="hold" grpId="0" nodeType="withEffect">
                                  <p:stCondLst>
                                    <p:cond delay="0"/>
                                  </p:stCondLst>
                                  <p:childTnLst>
                                    <p:set>
                                      <p:cBhvr>
                                        <p:cTn id="72" dur="1" fill="hold">
                                          <p:stCondLst>
                                            <p:cond delay="0"/>
                                          </p:stCondLst>
                                        </p:cTn>
                                        <p:tgtEl>
                                          <p:spTgt spid="28"/>
                                        </p:tgtEl>
                                        <p:attrNameLst>
                                          <p:attrName>style.visibility</p:attrName>
                                        </p:attrNameLst>
                                      </p:cBhvr>
                                      <p:to>
                                        <p:strVal val="visible"/>
                                      </p:to>
                                    </p:set>
                                    <p:anim calcmode="lin" valueType="num">
                                      <p:cBhvr>
                                        <p:cTn id="73" dur="300" fill="hold"/>
                                        <p:tgtEl>
                                          <p:spTgt spid="28"/>
                                        </p:tgtEl>
                                        <p:attrNameLst>
                                          <p:attrName>ppt_w</p:attrName>
                                        </p:attrNameLst>
                                      </p:cBhvr>
                                      <p:tavLst>
                                        <p:tav tm="0">
                                          <p:val>
                                            <p:fltVal val="0"/>
                                          </p:val>
                                        </p:tav>
                                        <p:tav tm="100000">
                                          <p:val>
                                            <p:strVal val="#ppt_w"/>
                                          </p:val>
                                        </p:tav>
                                      </p:tavLst>
                                    </p:anim>
                                    <p:anim calcmode="lin" valueType="num">
                                      <p:cBhvr>
                                        <p:cTn id="74" dur="300" fill="hold"/>
                                        <p:tgtEl>
                                          <p:spTgt spid="28"/>
                                        </p:tgtEl>
                                        <p:attrNameLst>
                                          <p:attrName>ppt_h</p:attrName>
                                        </p:attrNameLst>
                                      </p:cBhvr>
                                      <p:tavLst>
                                        <p:tav tm="0">
                                          <p:val>
                                            <p:fltVal val="0"/>
                                          </p:val>
                                        </p:tav>
                                        <p:tav tm="100000">
                                          <p:val>
                                            <p:strVal val="#ppt_h"/>
                                          </p:val>
                                        </p:tav>
                                      </p:tavLst>
                                    </p:anim>
                                    <p:animEffect transition="in" filter="fade">
                                      <p:cBhvr>
                                        <p:cTn id="75" dur="300"/>
                                        <p:tgtEl>
                                          <p:spTgt spid="28"/>
                                        </p:tgtEl>
                                      </p:cBhvr>
                                    </p:animEffect>
                                  </p:childTnLst>
                                </p:cTn>
                              </p:par>
                              <p:par>
                                <p:cTn id="76" presetID="6" presetClass="emph" presetSubtype="0" autoRev="1" fill="hold" grpId="1" nodeType="withEffect">
                                  <p:stCondLst>
                                    <p:cond delay="300"/>
                                  </p:stCondLst>
                                  <p:childTnLst>
                                    <p:animScale>
                                      <p:cBhvr>
                                        <p:cTn id="77" dur="150" fill="hold"/>
                                        <p:tgtEl>
                                          <p:spTgt spid="28"/>
                                        </p:tgtEl>
                                      </p:cBhvr>
                                      <p:by x="110000" y="110000"/>
                                    </p:animScale>
                                  </p:childTnLst>
                                </p:cTn>
                              </p:par>
                              <p:par>
                                <p:cTn id="78" presetID="53" presetClass="entr" presetSubtype="16" fill="hold" grpId="0" nodeType="withEffect">
                                  <p:stCondLst>
                                    <p:cond delay="200"/>
                                  </p:stCondLst>
                                  <p:childTnLst>
                                    <p:set>
                                      <p:cBhvr>
                                        <p:cTn id="79" dur="1" fill="hold">
                                          <p:stCondLst>
                                            <p:cond delay="0"/>
                                          </p:stCondLst>
                                        </p:cTn>
                                        <p:tgtEl>
                                          <p:spTgt spid="29"/>
                                        </p:tgtEl>
                                        <p:attrNameLst>
                                          <p:attrName>style.visibility</p:attrName>
                                        </p:attrNameLst>
                                      </p:cBhvr>
                                      <p:to>
                                        <p:strVal val="visible"/>
                                      </p:to>
                                    </p:set>
                                    <p:anim calcmode="lin" valueType="num">
                                      <p:cBhvr>
                                        <p:cTn id="80" dur="300" fill="hold"/>
                                        <p:tgtEl>
                                          <p:spTgt spid="29"/>
                                        </p:tgtEl>
                                        <p:attrNameLst>
                                          <p:attrName>ppt_w</p:attrName>
                                        </p:attrNameLst>
                                      </p:cBhvr>
                                      <p:tavLst>
                                        <p:tav tm="0">
                                          <p:val>
                                            <p:fltVal val="0"/>
                                          </p:val>
                                        </p:tav>
                                        <p:tav tm="100000">
                                          <p:val>
                                            <p:strVal val="#ppt_w"/>
                                          </p:val>
                                        </p:tav>
                                      </p:tavLst>
                                    </p:anim>
                                    <p:anim calcmode="lin" valueType="num">
                                      <p:cBhvr>
                                        <p:cTn id="81" dur="300" fill="hold"/>
                                        <p:tgtEl>
                                          <p:spTgt spid="29"/>
                                        </p:tgtEl>
                                        <p:attrNameLst>
                                          <p:attrName>ppt_h</p:attrName>
                                        </p:attrNameLst>
                                      </p:cBhvr>
                                      <p:tavLst>
                                        <p:tav tm="0">
                                          <p:val>
                                            <p:fltVal val="0"/>
                                          </p:val>
                                        </p:tav>
                                        <p:tav tm="100000">
                                          <p:val>
                                            <p:strVal val="#ppt_h"/>
                                          </p:val>
                                        </p:tav>
                                      </p:tavLst>
                                    </p:anim>
                                    <p:animEffect transition="in" filter="fade">
                                      <p:cBhvr>
                                        <p:cTn id="82" dur="300"/>
                                        <p:tgtEl>
                                          <p:spTgt spid="29"/>
                                        </p:tgtEl>
                                      </p:cBhvr>
                                    </p:animEffect>
                                  </p:childTnLst>
                                </p:cTn>
                              </p:par>
                              <p:par>
                                <p:cTn id="83" presetID="6" presetClass="emph" presetSubtype="0" autoRev="1" fill="hold" grpId="1" nodeType="withEffect">
                                  <p:stCondLst>
                                    <p:cond delay="500"/>
                                  </p:stCondLst>
                                  <p:childTnLst>
                                    <p:animScale>
                                      <p:cBhvr>
                                        <p:cTn id="84" dur="150" fill="hold"/>
                                        <p:tgtEl>
                                          <p:spTgt spid="29"/>
                                        </p:tgtEl>
                                      </p:cBhvr>
                                      <p:by x="110000" y="110000"/>
                                    </p:animScale>
                                  </p:childTnLst>
                                </p:cTn>
                              </p:par>
                              <p:par>
                                <p:cTn id="85" presetID="53" presetClass="entr" presetSubtype="16" fill="hold" grpId="0" nodeType="withEffect">
                                  <p:stCondLst>
                                    <p:cond delay="600"/>
                                  </p:stCondLst>
                                  <p:childTnLst>
                                    <p:set>
                                      <p:cBhvr>
                                        <p:cTn id="86" dur="1" fill="hold">
                                          <p:stCondLst>
                                            <p:cond delay="0"/>
                                          </p:stCondLst>
                                        </p:cTn>
                                        <p:tgtEl>
                                          <p:spTgt spid="31"/>
                                        </p:tgtEl>
                                        <p:attrNameLst>
                                          <p:attrName>style.visibility</p:attrName>
                                        </p:attrNameLst>
                                      </p:cBhvr>
                                      <p:to>
                                        <p:strVal val="visible"/>
                                      </p:to>
                                    </p:set>
                                    <p:anim calcmode="lin" valueType="num">
                                      <p:cBhvr>
                                        <p:cTn id="87" dur="300" fill="hold"/>
                                        <p:tgtEl>
                                          <p:spTgt spid="31"/>
                                        </p:tgtEl>
                                        <p:attrNameLst>
                                          <p:attrName>ppt_w</p:attrName>
                                        </p:attrNameLst>
                                      </p:cBhvr>
                                      <p:tavLst>
                                        <p:tav tm="0">
                                          <p:val>
                                            <p:fltVal val="0"/>
                                          </p:val>
                                        </p:tav>
                                        <p:tav tm="100000">
                                          <p:val>
                                            <p:strVal val="#ppt_w"/>
                                          </p:val>
                                        </p:tav>
                                      </p:tavLst>
                                    </p:anim>
                                    <p:anim calcmode="lin" valueType="num">
                                      <p:cBhvr>
                                        <p:cTn id="88" dur="300" fill="hold"/>
                                        <p:tgtEl>
                                          <p:spTgt spid="31"/>
                                        </p:tgtEl>
                                        <p:attrNameLst>
                                          <p:attrName>ppt_h</p:attrName>
                                        </p:attrNameLst>
                                      </p:cBhvr>
                                      <p:tavLst>
                                        <p:tav tm="0">
                                          <p:val>
                                            <p:fltVal val="0"/>
                                          </p:val>
                                        </p:tav>
                                        <p:tav tm="100000">
                                          <p:val>
                                            <p:strVal val="#ppt_h"/>
                                          </p:val>
                                        </p:tav>
                                      </p:tavLst>
                                    </p:anim>
                                    <p:animEffect transition="in" filter="fade">
                                      <p:cBhvr>
                                        <p:cTn id="89" dur="300"/>
                                        <p:tgtEl>
                                          <p:spTgt spid="31"/>
                                        </p:tgtEl>
                                      </p:cBhvr>
                                    </p:animEffect>
                                  </p:childTnLst>
                                </p:cTn>
                              </p:par>
                              <p:par>
                                <p:cTn id="90" presetID="6" presetClass="emph" presetSubtype="0" autoRev="1" fill="hold" grpId="1" nodeType="withEffect">
                                  <p:stCondLst>
                                    <p:cond delay="900"/>
                                  </p:stCondLst>
                                  <p:childTnLst>
                                    <p:animScale>
                                      <p:cBhvr>
                                        <p:cTn id="91" dur="150" fill="hold"/>
                                        <p:tgtEl>
                                          <p:spTgt spid="31"/>
                                        </p:tgtEl>
                                      </p:cBhvr>
                                      <p:by x="110000" y="110000"/>
                                    </p:animScale>
                                  </p:childTnLst>
                                </p:cTn>
                              </p:par>
                              <p:par>
                                <p:cTn id="92" presetID="53" presetClass="entr" presetSubtype="16" fill="hold" grpId="0" nodeType="withEffect">
                                  <p:stCondLst>
                                    <p:cond delay="200"/>
                                  </p:stCondLst>
                                  <p:childTnLst>
                                    <p:set>
                                      <p:cBhvr>
                                        <p:cTn id="93" dur="1" fill="hold">
                                          <p:stCondLst>
                                            <p:cond delay="0"/>
                                          </p:stCondLst>
                                        </p:cTn>
                                        <p:tgtEl>
                                          <p:spTgt spid="45"/>
                                        </p:tgtEl>
                                        <p:attrNameLst>
                                          <p:attrName>style.visibility</p:attrName>
                                        </p:attrNameLst>
                                      </p:cBhvr>
                                      <p:to>
                                        <p:strVal val="visible"/>
                                      </p:to>
                                    </p:set>
                                    <p:anim calcmode="lin" valueType="num">
                                      <p:cBhvr>
                                        <p:cTn id="94" dur="300" fill="hold"/>
                                        <p:tgtEl>
                                          <p:spTgt spid="45"/>
                                        </p:tgtEl>
                                        <p:attrNameLst>
                                          <p:attrName>ppt_w</p:attrName>
                                        </p:attrNameLst>
                                      </p:cBhvr>
                                      <p:tavLst>
                                        <p:tav tm="0">
                                          <p:val>
                                            <p:fltVal val="0"/>
                                          </p:val>
                                        </p:tav>
                                        <p:tav tm="100000">
                                          <p:val>
                                            <p:strVal val="#ppt_w"/>
                                          </p:val>
                                        </p:tav>
                                      </p:tavLst>
                                    </p:anim>
                                    <p:anim calcmode="lin" valueType="num">
                                      <p:cBhvr>
                                        <p:cTn id="95" dur="300" fill="hold"/>
                                        <p:tgtEl>
                                          <p:spTgt spid="45"/>
                                        </p:tgtEl>
                                        <p:attrNameLst>
                                          <p:attrName>ppt_h</p:attrName>
                                        </p:attrNameLst>
                                      </p:cBhvr>
                                      <p:tavLst>
                                        <p:tav tm="0">
                                          <p:val>
                                            <p:fltVal val="0"/>
                                          </p:val>
                                        </p:tav>
                                        <p:tav tm="100000">
                                          <p:val>
                                            <p:strVal val="#ppt_h"/>
                                          </p:val>
                                        </p:tav>
                                      </p:tavLst>
                                    </p:anim>
                                    <p:animEffect transition="in" filter="fade">
                                      <p:cBhvr>
                                        <p:cTn id="96" dur="300"/>
                                        <p:tgtEl>
                                          <p:spTgt spid="45"/>
                                        </p:tgtEl>
                                      </p:cBhvr>
                                    </p:animEffect>
                                  </p:childTnLst>
                                </p:cTn>
                              </p:par>
                              <p:par>
                                <p:cTn id="97" presetID="6" presetClass="emph" presetSubtype="0" autoRev="1" fill="hold" grpId="1" nodeType="withEffect">
                                  <p:stCondLst>
                                    <p:cond delay="500"/>
                                  </p:stCondLst>
                                  <p:childTnLst>
                                    <p:animScale>
                                      <p:cBhvr>
                                        <p:cTn id="98" dur="150" fill="hold"/>
                                        <p:tgtEl>
                                          <p:spTgt spid="45"/>
                                        </p:tgtEl>
                                      </p:cBhvr>
                                      <p:by x="110000" y="110000"/>
                                    </p:animScale>
                                  </p:childTnLst>
                                </p:cTn>
                              </p:par>
                              <p:par>
                                <p:cTn id="99" presetID="53" presetClass="entr" presetSubtype="16" fill="hold" grpId="0" nodeType="withEffect">
                                  <p:stCondLst>
                                    <p:cond delay="0"/>
                                  </p:stCondLst>
                                  <p:childTnLst>
                                    <p:set>
                                      <p:cBhvr>
                                        <p:cTn id="100" dur="1" fill="hold">
                                          <p:stCondLst>
                                            <p:cond delay="0"/>
                                          </p:stCondLst>
                                        </p:cTn>
                                        <p:tgtEl>
                                          <p:spTgt spid="25"/>
                                        </p:tgtEl>
                                        <p:attrNameLst>
                                          <p:attrName>style.visibility</p:attrName>
                                        </p:attrNameLst>
                                      </p:cBhvr>
                                      <p:to>
                                        <p:strVal val="visible"/>
                                      </p:to>
                                    </p:set>
                                    <p:anim calcmode="lin" valueType="num">
                                      <p:cBhvr>
                                        <p:cTn id="101" dur="300" fill="hold"/>
                                        <p:tgtEl>
                                          <p:spTgt spid="25"/>
                                        </p:tgtEl>
                                        <p:attrNameLst>
                                          <p:attrName>ppt_w</p:attrName>
                                        </p:attrNameLst>
                                      </p:cBhvr>
                                      <p:tavLst>
                                        <p:tav tm="0">
                                          <p:val>
                                            <p:fltVal val="0"/>
                                          </p:val>
                                        </p:tav>
                                        <p:tav tm="100000">
                                          <p:val>
                                            <p:strVal val="#ppt_w"/>
                                          </p:val>
                                        </p:tav>
                                      </p:tavLst>
                                    </p:anim>
                                    <p:anim calcmode="lin" valueType="num">
                                      <p:cBhvr>
                                        <p:cTn id="102" dur="300" fill="hold"/>
                                        <p:tgtEl>
                                          <p:spTgt spid="25"/>
                                        </p:tgtEl>
                                        <p:attrNameLst>
                                          <p:attrName>ppt_h</p:attrName>
                                        </p:attrNameLst>
                                      </p:cBhvr>
                                      <p:tavLst>
                                        <p:tav tm="0">
                                          <p:val>
                                            <p:fltVal val="0"/>
                                          </p:val>
                                        </p:tav>
                                        <p:tav tm="100000">
                                          <p:val>
                                            <p:strVal val="#ppt_h"/>
                                          </p:val>
                                        </p:tav>
                                      </p:tavLst>
                                    </p:anim>
                                    <p:animEffect transition="in" filter="fade">
                                      <p:cBhvr>
                                        <p:cTn id="103" dur="300"/>
                                        <p:tgtEl>
                                          <p:spTgt spid="25"/>
                                        </p:tgtEl>
                                      </p:cBhvr>
                                    </p:animEffect>
                                  </p:childTnLst>
                                </p:cTn>
                              </p:par>
                              <p:par>
                                <p:cTn id="104" presetID="6" presetClass="emph" presetSubtype="0" autoRev="1" fill="hold" grpId="1" nodeType="withEffect">
                                  <p:stCondLst>
                                    <p:cond delay="300"/>
                                  </p:stCondLst>
                                  <p:childTnLst>
                                    <p:animScale>
                                      <p:cBhvr>
                                        <p:cTn id="105" dur="150" fill="hold"/>
                                        <p:tgtEl>
                                          <p:spTgt spid="25"/>
                                        </p:tgtEl>
                                      </p:cBhvr>
                                      <p:by x="110000" y="110000"/>
                                    </p:animScale>
                                  </p:childTnLst>
                                </p:cTn>
                              </p:par>
                              <p:par>
                                <p:cTn id="106" presetID="53" presetClass="entr" presetSubtype="16" fill="hold" grpId="0" nodeType="withEffect">
                                  <p:stCondLst>
                                    <p:cond delay="400"/>
                                  </p:stCondLst>
                                  <p:childTnLst>
                                    <p:set>
                                      <p:cBhvr>
                                        <p:cTn id="107" dur="1" fill="hold">
                                          <p:stCondLst>
                                            <p:cond delay="0"/>
                                          </p:stCondLst>
                                        </p:cTn>
                                        <p:tgtEl>
                                          <p:spTgt spid="42"/>
                                        </p:tgtEl>
                                        <p:attrNameLst>
                                          <p:attrName>style.visibility</p:attrName>
                                        </p:attrNameLst>
                                      </p:cBhvr>
                                      <p:to>
                                        <p:strVal val="visible"/>
                                      </p:to>
                                    </p:set>
                                    <p:anim calcmode="lin" valueType="num">
                                      <p:cBhvr>
                                        <p:cTn id="108" dur="300" fill="hold"/>
                                        <p:tgtEl>
                                          <p:spTgt spid="42"/>
                                        </p:tgtEl>
                                        <p:attrNameLst>
                                          <p:attrName>ppt_w</p:attrName>
                                        </p:attrNameLst>
                                      </p:cBhvr>
                                      <p:tavLst>
                                        <p:tav tm="0">
                                          <p:val>
                                            <p:fltVal val="0"/>
                                          </p:val>
                                        </p:tav>
                                        <p:tav tm="100000">
                                          <p:val>
                                            <p:strVal val="#ppt_w"/>
                                          </p:val>
                                        </p:tav>
                                      </p:tavLst>
                                    </p:anim>
                                    <p:anim calcmode="lin" valueType="num">
                                      <p:cBhvr>
                                        <p:cTn id="109" dur="300" fill="hold"/>
                                        <p:tgtEl>
                                          <p:spTgt spid="42"/>
                                        </p:tgtEl>
                                        <p:attrNameLst>
                                          <p:attrName>ppt_h</p:attrName>
                                        </p:attrNameLst>
                                      </p:cBhvr>
                                      <p:tavLst>
                                        <p:tav tm="0">
                                          <p:val>
                                            <p:fltVal val="0"/>
                                          </p:val>
                                        </p:tav>
                                        <p:tav tm="100000">
                                          <p:val>
                                            <p:strVal val="#ppt_h"/>
                                          </p:val>
                                        </p:tav>
                                      </p:tavLst>
                                    </p:anim>
                                    <p:animEffect transition="in" filter="fade">
                                      <p:cBhvr>
                                        <p:cTn id="110" dur="300"/>
                                        <p:tgtEl>
                                          <p:spTgt spid="42"/>
                                        </p:tgtEl>
                                      </p:cBhvr>
                                    </p:animEffect>
                                  </p:childTnLst>
                                </p:cTn>
                              </p:par>
                              <p:par>
                                <p:cTn id="111" presetID="6" presetClass="emph" presetSubtype="0" autoRev="1" fill="hold" grpId="1" nodeType="withEffect">
                                  <p:stCondLst>
                                    <p:cond delay="700"/>
                                  </p:stCondLst>
                                  <p:childTnLst>
                                    <p:animScale>
                                      <p:cBhvr>
                                        <p:cTn id="112" dur="150" fill="hold"/>
                                        <p:tgtEl>
                                          <p:spTgt spid="42"/>
                                        </p:tgtEl>
                                      </p:cBhvr>
                                      <p:by x="110000" y="110000"/>
                                    </p:animScale>
                                  </p:childTnLst>
                                </p:cTn>
                              </p:par>
                              <p:par>
                                <p:cTn id="113" presetID="53" presetClass="entr" presetSubtype="16" fill="hold" grpId="0" nodeType="withEffect">
                                  <p:stCondLst>
                                    <p:cond delay="100"/>
                                  </p:stCondLst>
                                  <p:childTnLst>
                                    <p:set>
                                      <p:cBhvr>
                                        <p:cTn id="114" dur="1" fill="hold">
                                          <p:stCondLst>
                                            <p:cond delay="0"/>
                                          </p:stCondLst>
                                        </p:cTn>
                                        <p:tgtEl>
                                          <p:spTgt spid="43"/>
                                        </p:tgtEl>
                                        <p:attrNameLst>
                                          <p:attrName>style.visibility</p:attrName>
                                        </p:attrNameLst>
                                      </p:cBhvr>
                                      <p:to>
                                        <p:strVal val="visible"/>
                                      </p:to>
                                    </p:set>
                                    <p:anim calcmode="lin" valueType="num">
                                      <p:cBhvr>
                                        <p:cTn id="115" dur="300" fill="hold"/>
                                        <p:tgtEl>
                                          <p:spTgt spid="43"/>
                                        </p:tgtEl>
                                        <p:attrNameLst>
                                          <p:attrName>ppt_w</p:attrName>
                                        </p:attrNameLst>
                                      </p:cBhvr>
                                      <p:tavLst>
                                        <p:tav tm="0">
                                          <p:val>
                                            <p:fltVal val="0"/>
                                          </p:val>
                                        </p:tav>
                                        <p:tav tm="100000">
                                          <p:val>
                                            <p:strVal val="#ppt_w"/>
                                          </p:val>
                                        </p:tav>
                                      </p:tavLst>
                                    </p:anim>
                                    <p:anim calcmode="lin" valueType="num">
                                      <p:cBhvr>
                                        <p:cTn id="116" dur="300" fill="hold"/>
                                        <p:tgtEl>
                                          <p:spTgt spid="43"/>
                                        </p:tgtEl>
                                        <p:attrNameLst>
                                          <p:attrName>ppt_h</p:attrName>
                                        </p:attrNameLst>
                                      </p:cBhvr>
                                      <p:tavLst>
                                        <p:tav tm="0">
                                          <p:val>
                                            <p:fltVal val="0"/>
                                          </p:val>
                                        </p:tav>
                                        <p:tav tm="100000">
                                          <p:val>
                                            <p:strVal val="#ppt_h"/>
                                          </p:val>
                                        </p:tav>
                                      </p:tavLst>
                                    </p:anim>
                                    <p:animEffect transition="in" filter="fade">
                                      <p:cBhvr>
                                        <p:cTn id="117" dur="300"/>
                                        <p:tgtEl>
                                          <p:spTgt spid="43"/>
                                        </p:tgtEl>
                                      </p:cBhvr>
                                    </p:animEffect>
                                  </p:childTnLst>
                                </p:cTn>
                              </p:par>
                              <p:par>
                                <p:cTn id="118" presetID="6" presetClass="emph" presetSubtype="0" autoRev="1" fill="hold" grpId="1" nodeType="withEffect">
                                  <p:stCondLst>
                                    <p:cond delay="400"/>
                                  </p:stCondLst>
                                  <p:childTnLst>
                                    <p:animScale>
                                      <p:cBhvr>
                                        <p:cTn id="119" dur="150" fill="hold"/>
                                        <p:tgtEl>
                                          <p:spTgt spid="43"/>
                                        </p:tgtEl>
                                      </p:cBhvr>
                                      <p:by x="110000" y="110000"/>
                                    </p:animScale>
                                  </p:childTnLst>
                                </p:cTn>
                              </p:par>
                              <p:par>
                                <p:cTn id="120" presetID="53" presetClass="entr" presetSubtype="16" fill="hold" grpId="0" nodeType="withEffect">
                                  <p:stCondLst>
                                    <p:cond delay="300"/>
                                  </p:stCondLst>
                                  <p:childTnLst>
                                    <p:set>
                                      <p:cBhvr>
                                        <p:cTn id="121" dur="1" fill="hold">
                                          <p:stCondLst>
                                            <p:cond delay="0"/>
                                          </p:stCondLst>
                                        </p:cTn>
                                        <p:tgtEl>
                                          <p:spTgt spid="33"/>
                                        </p:tgtEl>
                                        <p:attrNameLst>
                                          <p:attrName>style.visibility</p:attrName>
                                        </p:attrNameLst>
                                      </p:cBhvr>
                                      <p:to>
                                        <p:strVal val="visible"/>
                                      </p:to>
                                    </p:set>
                                    <p:anim calcmode="lin" valueType="num">
                                      <p:cBhvr>
                                        <p:cTn id="122" dur="300" fill="hold"/>
                                        <p:tgtEl>
                                          <p:spTgt spid="33"/>
                                        </p:tgtEl>
                                        <p:attrNameLst>
                                          <p:attrName>ppt_w</p:attrName>
                                        </p:attrNameLst>
                                      </p:cBhvr>
                                      <p:tavLst>
                                        <p:tav tm="0">
                                          <p:val>
                                            <p:fltVal val="0"/>
                                          </p:val>
                                        </p:tav>
                                        <p:tav tm="100000">
                                          <p:val>
                                            <p:strVal val="#ppt_w"/>
                                          </p:val>
                                        </p:tav>
                                      </p:tavLst>
                                    </p:anim>
                                    <p:anim calcmode="lin" valueType="num">
                                      <p:cBhvr>
                                        <p:cTn id="123" dur="300" fill="hold"/>
                                        <p:tgtEl>
                                          <p:spTgt spid="33"/>
                                        </p:tgtEl>
                                        <p:attrNameLst>
                                          <p:attrName>ppt_h</p:attrName>
                                        </p:attrNameLst>
                                      </p:cBhvr>
                                      <p:tavLst>
                                        <p:tav tm="0">
                                          <p:val>
                                            <p:fltVal val="0"/>
                                          </p:val>
                                        </p:tav>
                                        <p:tav tm="100000">
                                          <p:val>
                                            <p:strVal val="#ppt_h"/>
                                          </p:val>
                                        </p:tav>
                                      </p:tavLst>
                                    </p:anim>
                                    <p:animEffect transition="in" filter="fade">
                                      <p:cBhvr>
                                        <p:cTn id="124" dur="300"/>
                                        <p:tgtEl>
                                          <p:spTgt spid="33"/>
                                        </p:tgtEl>
                                      </p:cBhvr>
                                    </p:animEffect>
                                  </p:childTnLst>
                                </p:cTn>
                              </p:par>
                              <p:par>
                                <p:cTn id="125" presetID="6" presetClass="emph" presetSubtype="0" autoRev="1" fill="hold" grpId="1" nodeType="withEffect">
                                  <p:stCondLst>
                                    <p:cond delay="600"/>
                                  </p:stCondLst>
                                  <p:childTnLst>
                                    <p:animScale>
                                      <p:cBhvr>
                                        <p:cTn id="126" dur="150" fill="hold"/>
                                        <p:tgtEl>
                                          <p:spTgt spid="33"/>
                                        </p:tgtEl>
                                      </p:cBhvr>
                                      <p:by x="110000" y="110000"/>
                                    </p:animScale>
                                  </p:childTnLst>
                                </p:cTn>
                              </p:par>
                              <p:par>
                                <p:cTn id="127" presetID="53" presetClass="entr" presetSubtype="16" fill="hold" grpId="0" nodeType="withEffect">
                                  <p:stCondLst>
                                    <p:cond delay="0"/>
                                  </p:stCondLst>
                                  <p:childTnLst>
                                    <p:set>
                                      <p:cBhvr>
                                        <p:cTn id="128" dur="1" fill="hold">
                                          <p:stCondLst>
                                            <p:cond delay="0"/>
                                          </p:stCondLst>
                                        </p:cTn>
                                        <p:tgtEl>
                                          <p:spTgt spid="44"/>
                                        </p:tgtEl>
                                        <p:attrNameLst>
                                          <p:attrName>style.visibility</p:attrName>
                                        </p:attrNameLst>
                                      </p:cBhvr>
                                      <p:to>
                                        <p:strVal val="visible"/>
                                      </p:to>
                                    </p:set>
                                    <p:anim calcmode="lin" valueType="num">
                                      <p:cBhvr>
                                        <p:cTn id="129" dur="300" fill="hold"/>
                                        <p:tgtEl>
                                          <p:spTgt spid="44"/>
                                        </p:tgtEl>
                                        <p:attrNameLst>
                                          <p:attrName>ppt_w</p:attrName>
                                        </p:attrNameLst>
                                      </p:cBhvr>
                                      <p:tavLst>
                                        <p:tav tm="0">
                                          <p:val>
                                            <p:fltVal val="0"/>
                                          </p:val>
                                        </p:tav>
                                        <p:tav tm="100000">
                                          <p:val>
                                            <p:strVal val="#ppt_w"/>
                                          </p:val>
                                        </p:tav>
                                      </p:tavLst>
                                    </p:anim>
                                    <p:anim calcmode="lin" valueType="num">
                                      <p:cBhvr>
                                        <p:cTn id="130" dur="300" fill="hold"/>
                                        <p:tgtEl>
                                          <p:spTgt spid="44"/>
                                        </p:tgtEl>
                                        <p:attrNameLst>
                                          <p:attrName>ppt_h</p:attrName>
                                        </p:attrNameLst>
                                      </p:cBhvr>
                                      <p:tavLst>
                                        <p:tav tm="0">
                                          <p:val>
                                            <p:fltVal val="0"/>
                                          </p:val>
                                        </p:tav>
                                        <p:tav tm="100000">
                                          <p:val>
                                            <p:strVal val="#ppt_h"/>
                                          </p:val>
                                        </p:tav>
                                      </p:tavLst>
                                    </p:anim>
                                    <p:animEffect transition="in" filter="fade">
                                      <p:cBhvr>
                                        <p:cTn id="131" dur="300"/>
                                        <p:tgtEl>
                                          <p:spTgt spid="44"/>
                                        </p:tgtEl>
                                      </p:cBhvr>
                                    </p:animEffect>
                                  </p:childTnLst>
                                </p:cTn>
                              </p:par>
                              <p:par>
                                <p:cTn id="132" presetID="6" presetClass="emph" presetSubtype="0" autoRev="1" fill="hold" grpId="1" nodeType="withEffect">
                                  <p:stCondLst>
                                    <p:cond delay="300"/>
                                  </p:stCondLst>
                                  <p:childTnLst>
                                    <p:animScale>
                                      <p:cBhvr>
                                        <p:cTn id="133" dur="150" fill="hold"/>
                                        <p:tgtEl>
                                          <p:spTgt spid="44"/>
                                        </p:tgtEl>
                                      </p:cBhvr>
                                      <p:by x="110000" y="110000"/>
                                    </p:animScale>
                                  </p:childTnLst>
                                </p:cTn>
                              </p:par>
                              <p:par>
                                <p:cTn id="134" presetID="53" presetClass="entr" presetSubtype="16" fill="hold" grpId="0" nodeType="withEffect">
                                  <p:stCondLst>
                                    <p:cond delay="200"/>
                                  </p:stCondLst>
                                  <p:childTnLst>
                                    <p:set>
                                      <p:cBhvr>
                                        <p:cTn id="135" dur="1" fill="hold">
                                          <p:stCondLst>
                                            <p:cond delay="0"/>
                                          </p:stCondLst>
                                        </p:cTn>
                                        <p:tgtEl>
                                          <p:spTgt spid="34"/>
                                        </p:tgtEl>
                                        <p:attrNameLst>
                                          <p:attrName>style.visibility</p:attrName>
                                        </p:attrNameLst>
                                      </p:cBhvr>
                                      <p:to>
                                        <p:strVal val="visible"/>
                                      </p:to>
                                    </p:set>
                                    <p:anim calcmode="lin" valueType="num">
                                      <p:cBhvr>
                                        <p:cTn id="136" dur="300" fill="hold"/>
                                        <p:tgtEl>
                                          <p:spTgt spid="34"/>
                                        </p:tgtEl>
                                        <p:attrNameLst>
                                          <p:attrName>ppt_w</p:attrName>
                                        </p:attrNameLst>
                                      </p:cBhvr>
                                      <p:tavLst>
                                        <p:tav tm="0">
                                          <p:val>
                                            <p:fltVal val="0"/>
                                          </p:val>
                                        </p:tav>
                                        <p:tav tm="100000">
                                          <p:val>
                                            <p:strVal val="#ppt_w"/>
                                          </p:val>
                                        </p:tav>
                                      </p:tavLst>
                                    </p:anim>
                                    <p:anim calcmode="lin" valueType="num">
                                      <p:cBhvr>
                                        <p:cTn id="137" dur="300" fill="hold"/>
                                        <p:tgtEl>
                                          <p:spTgt spid="34"/>
                                        </p:tgtEl>
                                        <p:attrNameLst>
                                          <p:attrName>ppt_h</p:attrName>
                                        </p:attrNameLst>
                                      </p:cBhvr>
                                      <p:tavLst>
                                        <p:tav tm="0">
                                          <p:val>
                                            <p:fltVal val="0"/>
                                          </p:val>
                                        </p:tav>
                                        <p:tav tm="100000">
                                          <p:val>
                                            <p:strVal val="#ppt_h"/>
                                          </p:val>
                                        </p:tav>
                                      </p:tavLst>
                                    </p:anim>
                                    <p:animEffect transition="in" filter="fade">
                                      <p:cBhvr>
                                        <p:cTn id="138" dur="300"/>
                                        <p:tgtEl>
                                          <p:spTgt spid="34"/>
                                        </p:tgtEl>
                                      </p:cBhvr>
                                    </p:animEffect>
                                  </p:childTnLst>
                                </p:cTn>
                              </p:par>
                              <p:par>
                                <p:cTn id="139" presetID="6" presetClass="emph" presetSubtype="0" autoRev="1" fill="hold" grpId="1" nodeType="withEffect">
                                  <p:stCondLst>
                                    <p:cond delay="500"/>
                                  </p:stCondLst>
                                  <p:childTnLst>
                                    <p:animScale>
                                      <p:cBhvr>
                                        <p:cTn id="140" dur="150" fill="hold"/>
                                        <p:tgtEl>
                                          <p:spTgt spid="34"/>
                                        </p:tgtEl>
                                      </p:cBhvr>
                                      <p:by x="110000" y="110000"/>
                                    </p:animScale>
                                  </p:childTnLst>
                                </p:cTn>
                              </p:par>
                              <p:par>
                                <p:cTn id="141" presetID="53" presetClass="entr" presetSubtype="16" fill="hold" grpId="0" nodeType="withEffect">
                                  <p:stCondLst>
                                    <p:cond delay="600"/>
                                  </p:stCondLst>
                                  <p:childTnLst>
                                    <p:set>
                                      <p:cBhvr>
                                        <p:cTn id="142" dur="1" fill="hold">
                                          <p:stCondLst>
                                            <p:cond delay="0"/>
                                          </p:stCondLst>
                                        </p:cTn>
                                        <p:tgtEl>
                                          <p:spTgt spid="35"/>
                                        </p:tgtEl>
                                        <p:attrNameLst>
                                          <p:attrName>style.visibility</p:attrName>
                                        </p:attrNameLst>
                                      </p:cBhvr>
                                      <p:to>
                                        <p:strVal val="visible"/>
                                      </p:to>
                                    </p:set>
                                    <p:anim calcmode="lin" valueType="num">
                                      <p:cBhvr>
                                        <p:cTn id="143" dur="300" fill="hold"/>
                                        <p:tgtEl>
                                          <p:spTgt spid="35"/>
                                        </p:tgtEl>
                                        <p:attrNameLst>
                                          <p:attrName>ppt_w</p:attrName>
                                        </p:attrNameLst>
                                      </p:cBhvr>
                                      <p:tavLst>
                                        <p:tav tm="0">
                                          <p:val>
                                            <p:fltVal val="0"/>
                                          </p:val>
                                        </p:tav>
                                        <p:tav tm="100000">
                                          <p:val>
                                            <p:strVal val="#ppt_w"/>
                                          </p:val>
                                        </p:tav>
                                      </p:tavLst>
                                    </p:anim>
                                    <p:anim calcmode="lin" valueType="num">
                                      <p:cBhvr>
                                        <p:cTn id="144" dur="300" fill="hold"/>
                                        <p:tgtEl>
                                          <p:spTgt spid="35"/>
                                        </p:tgtEl>
                                        <p:attrNameLst>
                                          <p:attrName>ppt_h</p:attrName>
                                        </p:attrNameLst>
                                      </p:cBhvr>
                                      <p:tavLst>
                                        <p:tav tm="0">
                                          <p:val>
                                            <p:fltVal val="0"/>
                                          </p:val>
                                        </p:tav>
                                        <p:tav tm="100000">
                                          <p:val>
                                            <p:strVal val="#ppt_h"/>
                                          </p:val>
                                        </p:tav>
                                      </p:tavLst>
                                    </p:anim>
                                    <p:animEffect transition="in" filter="fade">
                                      <p:cBhvr>
                                        <p:cTn id="145" dur="300"/>
                                        <p:tgtEl>
                                          <p:spTgt spid="35"/>
                                        </p:tgtEl>
                                      </p:cBhvr>
                                    </p:animEffect>
                                  </p:childTnLst>
                                </p:cTn>
                              </p:par>
                              <p:par>
                                <p:cTn id="146" presetID="6" presetClass="emph" presetSubtype="0" autoRev="1" fill="hold" grpId="1" nodeType="withEffect">
                                  <p:stCondLst>
                                    <p:cond delay="900"/>
                                  </p:stCondLst>
                                  <p:childTnLst>
                                    <p:animScale>
                                      <p:cBhvr>
                                        <p:cTn id="147" dur="150" fill="hold"/>
                                        <p:tgtEl>
                                          <p:spTgt spid="35"/>
                                        </p:tgtEl>
                                      </p:cBhvr>
                                      <p:by x="110000" y="110000"/>
                                    </p:animScale>
                                  </p:childTnLst>
                                </p:cTn>
                              </p:par>
                              <p:par>
                                <p:cTn id="148" presetID="53" presetClass="entr" presetSubtype="16" fill="hold" grpId="0" nodeType="withEffect">
                                  <p:stCondLst>
                                    <p:cond delay="100"/>
                                  </p:stCondLst>
                                  <p:childTnLst>
                                    <p:set>
                                      <p:cBhvr>
                                        <p:cTn id="149" dur="1" fill="hold">
                                          <p:stCondLst>
                                            <p:cond delay="0"/>
                                          </p:stCondLst>
                                        </p:cTn>
                                        <p:tgtEl>
                                          <p:spTgt spid="40"/>
                                        </p:tgtEl>
                                        <p:attrNameLst>
                                          <p:attrName>style.visibility</p:attrName>
                                        </p:attrNameLst>
                                      </p:cBhvr>
                                      <p:to>
                                        <p:strVal val="visible"/>
                                      </p:to>
                                    </p:set>
                                    <p:anim calcmode="lin" valueType="num">
                                      <p:cBhvr>
                                        <p:cTn id="150" dur="300" fill="hold"/>
                                        <p:tgtEl>
                                          <p:spTgt spid="40"/>
                                        </p:tgtEl>
                                        <p:attrNameLst>
                                          <p:attrName>ppt_w</p:attrName>
                                        </p:attrNameLst>
                                      </p:cBhvr>
                                      <p:tavLst>
                                        <p:tav tm="0">
                                          <p:val>
                                            <p:fltVal val="0"/>
                                          </p:val>
                                        </p:tav>
                                        <p:tav tm="100000">
                                          <p:val>
                                            <p:strVal val="#ppt_w"/>
                                          </p:val>
                                        </p:tav>
                                      </p:tavLst>
                                    </p:anim>
                                    <p:anim calcmode="lin" valueType="num">
                                      <p:cBhvr>
                                        <p:cTn id="151" dur="300" fill="hold"/>
                                        <p:tgtEl>
                                          <p:spTgt spid="40"/>
                                        </p:tgtEl>
                                        <p:attrNameLst>
                                          <p:attrName>ppt_h</p:attrName>
                                        </p:attrNameLst>
                                      </p:cBhvr>
                                      <p:tavLst>
                                        <p:tav tm="0">
                                          <p:val>
                                            <p:fltVal val="0"/>
                                          </p:val>
                                        </p:tav>
                                        <p:tav tm="100000">
                                          <p:val>
                                            <p:strVal val="#ppt_h"/>
                                          </p:val>
                                        </p:tav>
                                      </p:tavLst>
                                    </p:anim>
                                    <p:animEffect transition="in" filter="fade">
                                      <p:cBhvr>
                                        <p:cTn id="152" dur="300"/>
                                        <p:tgtEl>
                                          <p:spTgt spid="40"/>
                                        </p:tgtEl>
                                      </p:cBhvr>
                                    </p:animEffect>
                                  </p:childTnLst>
                                </p:cTn>
                              </p:par>
                              <p:par>
                                <p:cTn id="153" presetID="6" presetClass="emph" presetSubtype="0" autoRev="1" fill="hold" grpId="1" nodeType="withEffect">
                                  <p:stCondLst>
                                    <p:cond delay="400"/>
                                  </p:stCondLst>
                                  <p:childTnLst>
                                    <p:animScale>
                                      <p:cBhvr>
                                        <p:cTn id="154" dur="150" fill="hold"/>
                                        <p:tgtEl>
                                          <p:spTgt spid="40"/>
                                        </p:tgtEl>
                                      </p:cBhvr>
                                      <p:by x="110000" y="110000"/>
                                    </p:animScale>
                                  </p:childTnLst>
                                </p:cTn>
                              </p:par>
                              <p:par>
                                <p:cTn id="155" presetID="53" presetClass="entr" presetSubtype="16" fill="hold" grpId="0" nodeType="withEffect">
                                  <p:stCondLst>
                                    <p:cond delay="0"/>
                                  </p:stCondLst>
                                  <p:childTnLst>
                                    <p:set>
                                      <p:cBhvr>
                                        <p:cTn id="156" dur="1" fill="hold">
                                          <p:stCondLst>
                                            <p:cond delay="0"/>
                                          </p:stCondLst>
                                        </p:cTn>
                                        <p:tgtEl>
                                          <p:spTgt spid="36"/>
                                        </p:tgtEl>
                                        <p:attrNameLst>
                                          <p:attrName>style.visibility</p:attrName>
                                        </p:attrNameLst>
                                      </p:cBhvr>
                                      <p:to>
                                        <p:strVal val="visible"/>
                                      </p:to>
                                    </p:set>
                                    <p:anim calcmode="lin" valueType="num">
                                      <p:cBhvr>
                                        <p:cTn id="157" dur="300" fill="hold"/>
                                        <p:tgtEl>
                                          <p:spTgt spid="36"/>
                                        </p:tgtEl>
                                        <p:attrNameLst>
                                          <p:attrName>ppt_w</p:attrName>
                                        </p:attrNameLst>
                                      </p:cBhvr>
                                      <p:tavLst>
                                        <p:tav tm="0">
                                          <p:val>
                                            <p:fltVal val="0"/>
                                          </p:val>
                                        </p:tav>
                                        <p:tav tm="100000">
                                          <p:val>
                                            <p:strVal val="#ppt_w"/>
                                          </p:val>
                                        </p:tav>
                                      </p:tavLst>
                                    </p:anim>
                                    <p:anim calcmode="lin" valueType="num">
                                      <p:cBhvr>
                                        <p:cTn id="158" dur="300" fill="hold"/>
                                        <p:tgtEl>
                                          <p:spTgt spid="36"/>
                                        </p:tgtEl>
                                        <p:attrNameLst>
                                          <p:attrName>ppt_h</p:attrName>
                                        </p:attrNameLst>
                                      </p:cBhvr>
                                      <p:tavLst>
                                        <p:tav tm="0">
                                          <p:val>
                                            <p:fltVal val="0"/>
                                          </p:val>
                                        </p:tav>
                                        <p:tav tm="100000">
                                          <p:val>
                                            <p:strVal val="#ppt_h"/>
                                          </p:val>
                                        </p:tav>
                                      </p:tavLst>
                                    </p:anim>
                                    <p:animEffect transition="in" filter="fade">
                                      <p:cBhvr>
                                        <p:cTn id="159" dur="300"/>
                                        <p:tgtEl>
                                          <p:spTgt spid="36"/>
                                        </p:tgtEl>
                                      </p:cBhvr>
                                    </p:animEffect>
                                  </p:childTnLst>
                                </p:cTn>
                              </p:par>
                              <p:par>
                                <p:cTn id="160" presetID="6" presetClass="emph" presetSubtype="0" autoRev="1" fill="hold" grpId="1" nodeType="withEffect">
                                  <p:stCondLst>
                                    <p:cond delay="300"/>
                                  </p:stCondLst>
                                  <p:childTnLst>
                                    <p:animScale>
                                      <p:cBhvr>
                                        <p:cTn id="161" dur="150" fill="hold"/>
                                        <p:tgtEl>
                                          <p:spTgt spid="36"/>
                                        </p:tgtEl>
                                      </p:cBhvr>
                                      <p:by x="110000" y="110000"/>
                                    </p:animScale>
                                  </p:childTnLst>
                                </p:cTn>
                              </p:par>
                              <p:par>
                                <p:cTn id="162" presetID="53" presetClass="entr" presetSubtype="16" fill="hold" grpId="0" nodeType="withEffect">
                                  <p:stCondLst>
                                    <p:cond delay="500"/>
                                  </p:stCondLst>
                                  <p:childTnLst>
                                    <p:set>
                                      <p:cBhvr>
                                        <p:cTn id="163" dur="1" fill="hold">
                                          <p:stCondLst>
                                            <p:cond delay="0"/>
                                          </p:stCondLst>
                                        </p:cTn>
                                        <p:tgtEl>
                                          <p:spTgt spid="38"/>
                                        </p:tgtEl>
                                        <p:attrNameLst>
                                          <p:attrName>style.visibility</p:attrName>
                                        </p:attrNameLst>
                                      </p:cBhvr>
                                      <p:to>
                                        <p:strVal val="visible"/>
                                      </p:to>
                                    </p:set>
                                    <p:anim calcmode="lin" valueType="num">
                                      <p:cBhvr>
                                        <p:cTn id="164" dur="300" fill="hold"/>
                                        <p:tgtEl>
                                          <p:spTgt spid="38"/>
                                        </p:tgtEl>
                                        <p:attrNameLst>
                                          <p:attrName>ppt_w</p:attrName>
                                        </p:attrNameLst>
                                      </p:cBhvr>
                                      <p:tavLst>
                                        <p:tav tm="0">
                                          <p:val>
                                            <p:fltVal val="0"/>
                                          </p:val>
                                        </p:tav>
                                        <p:tav tm="100000">
                                          <p:val>
                                            <p:strVal val="#ppt_w"/>
                                          </p:val>
                                        </p:tav>
                                      </p:tavLst>
                                    </p:anim>
                                    <p:anim calcmode="lin" valueType="num">
                                      <p:cBhvr>
                                        <p:cTn id="165" dur="300" fill="hold"/>
                                        <p:tgtEl>
                                          <p:spTgt spid="38"/>
                                        </p:tgtEl>
                                        <p:attrNameLst>
                                          <p:attrName>ppt_h</p:attrName>
                                        </p:attrNameLst>
                                      </p:cBhvr>
                                      <p:tavLst>
                                        <p:tav tm="0">
                                          <p:val>
                                            <p:fltVal val="0"/>
                                          </p:val>
                                        </p:tav>
                                        <p:tav tm="100000">
                                          <p:val>
                                            <p:strVal val="#ppt_h"/>
                                          </p:val>
                                        </p:tav>
                                      </p:tavLst>
                                    </p:anim>
                                    <p:animEffect transition="in" filter="fade">
                                      <p:cBhvr>
                                        <p:cTn id="166" dur="300"/>
                                        <p:tgtEl>
                                          <p:spTgt spid="38"/>
                                        </p:tgtEl>
                                      </p:cBhvr>
                                    </p:animEffect>
                                  </p:childTnLst>
                                </p:cTn>
                              </p:par>
                              <p:par>
                                <p:cTn id="167" presetID="6" presetClass="emph" presetSubtype="0" autoRev="1" fill="hold" grpId="1" nodeType="withEffect">
                                  <p:stCondLst>
                                    <p:cond delay="800"/>
                                  </p:stCondLst>
                                  <p:childTnLst>
                                    <p:animScale>
                                      <p:cBhvr>
                                        <p:cTn id="168" dur="150" fill="hold"/>
                                        <p:tgtEl>
                                          <p:spTgt spid="38"/>
                                        </p:tgtEl>
                                      </p:cBhvr>
                                      <p:by x="110000" y="110000"/>
                                    </p:animScale>
                                  </p:childTnLst>
                                </p:cTn>
                              </p:par>
                              <p:par>
                                <p:cTn id="169" presetID="53" presetClass="entr" presetSubtype="16" fill="hold" grpId="0" nodeType="withEffect">
                                  <p:stCondLst>
                                    <p:cond delay="300"/>
                                  </p:stCondLst>
                                  <p:childTnLst>
                                    <p:set>
                                      <p:cBhvr>
                                        <p:cTn id="170" dur="1" fill="hold">
                                          <p:stCondLst>
                                            <p:cond delay="0"/>
                                          </p:stCondLst>
                                        </p:cTn>
                                        <p:tgtEl>
                                          <p:spTgt spid="39"/>
                                        </p:tgtEl>
                                        <p:attrNameLst>
                                          <p:attrName>style.visibility</p:attrName>
                                        </p:attrNameLst>
                                      </p:cBhvr>
                                      <p:to>
                                        <p:strVal val="visible"/>
                                      </p:to>
                                    </p:set>
                                    <p:anim calcmode="lin" valueType="num">
                                      <p:cBhvr>
                                        <p:cTn id="171" dur="300" fill="hold"/>
                                        <p:tgtEl>
                                          <p:spTgt spid="39"/>
                                        </p:tgtEl>
                                        <p:attrNameLst>
                                          <p:attrName>ppt_w</p:attrName>
                                        </p:attrNameLst>
                                      </p:cBhvr>
                                      <p:tavLst>
                                        <p:tav tm="0">
                                          <p:val>
                                            <p:fltVal val="0"/>
                                          </p:val>
                                        </p:tav>
                                        <p:tav tm="100000">
                                          <p:val>
                                            <p:strVal val="#ppt_w"/>
                                          </p:val>
                                        </p:tav>
                                      </p:tavLst>
                                    </p:anim>
                                    <p:anim calcmode="lin" valueType="num">
                                      <p:cBhvr>
                                        <p:cTn id="172" dur="300" fill="hold"/>
                                        <p:tgtEl>
                                          <p:spTgt spid="39"/>
                                        </p:tgtEl>
                                        <p:attrNameLst>
                                          <p:attrName>ppt_h</p:attrName>
                                        </p:attrNameLst>
                                      </p:cBhvr>
                                      <p:tavLst>
                                        <p:tav tm="0">
                                          <p:val>
                                            <p:fltVal val="0"/>
                                          </p:val>
                                        </p:tav>
                                        <p:tav tm="100000">
                                          <p:val>
                                            <p:strVal val="#ppt_h"/>
                                          </p:val>
                                        </p:tav>
                                      </p:tavLst>
                                    </p:anim>
                                    <p:animEffect transition="in" filter="fade">
                                      <p:cBhvr>
                                        <p:cTn id="173" dur="300"/>
                                        <p:tgtEl>
                                          <p:spTgt spid="39"/>
                                        </p:tgtEl>
                                      </p:cBhvr>
                                    </p:animEffect>
                                  </p:childTnLst>
                                </p:cTn>
                              </p:par>
                              <p:par>
                                <p:cTn id="174" presetID="6" presetClass="emph" presetSubtype="0" autoRev="1" fill="hold" grpId="1" nodeType="withEffect">
                                  <p:stCondLst>
                                    <p:cond delay="600"/>
                                  </p:stCondLst>
                                  <p:childTnLst>
                                    <p:animScale>
                                      <p:cBhvr>
                                        <p:cTn id="175" dur="150" fill="hold"/>
                                        <p:tgtEl>
                                          <p:spTgt spid="39"/>
                                        </p:tgtEl>
                                      </p:cBhvr>
                                      <p:by x="110000" y="110000"/>
                                    </p:animScale>
                                  </p:childTnLst>
                                </p:cTn>
                              </p:par>
                              <p:par>
                                <p:cTn id="176" presetID="53" presetClass="entr" presetSubtype="16" fill="hold" grpId="0" nodeType="withEffect">
                                  <p:stCondLst>
                                    <p:cond delay="0"/>
                                  </p:stCondLst>
                                  <p:childTnLst>
                                    <p:set>
                                      <p:cBhvr>
                                        <p:cTn id="177" dur="1" fill="hold">
                                          <p:stCondLst>
                                            <p:cond delay="0"/>
                                          </p:stCondLst>
                                        </p:cTn>
                                        <p:tgtEl>
                                          <p:spTgt spid="37"/>
                                        </p:tgtEl>
                                        <p:attrNameLst>
                                          <p:attrName>style.visibility</p:attrName>
                                        </p:attrNameLst>
                                      </p:cBhvr>
                                      <p:to>
                                        <p:strVal val="visible"/>
                                      </p:to>
                                    </p:set>
                                    <p:anim calcmode="lin" valueType="num">
                                      <p:cBhvr>
                                        <p:cTn id="178" dur="300" fill="hold"/>
                                        <p:tgtEl>
                                          <p:spTgt spid="37"/>
                                        </p:tgtEl>
                                        <p:attrNameLst>
                                          <p:attrName>ppt_w</p:attrName>
                                        </p:attrNameLst>
                                      </p:cBhvr>
                                      <p:tavLst>
                                        <p:tav tm="0">
                                          <p:val>
                                            <p:fltVal val="0"/>
                                          </p:val>
                                        </p:tav>
                                        <p:tav tm="100000">
                                          <p:val>
                                            <p:strVal val="#ppt_w"/>
                                          </p:val>
                                        </p:tav>
                                      </p:tavLst>
                                    </p:anim>
                                    <p:anim calcmode="lin" valueType="num">
                                      <p:cBhvr>
                                        <p:cTn id="179" dur="300" fill="hold"/>
                                        <p:tgtEl>
                                          <p:spTgt spid="37"/>
                                        </p:tgtEl>
                                        <p:attrNameLst>
                                          <p:attrName>ppt_h</p:attrName>
                                        </p:attrNameLst>
                                      </p:cBhvr>
                                      <p:tavLst>
                                        <p:tav tm="0">
                                          <p:val>
                                            <p:fltVal val="0"/>
                                          </p:val>
                                        </p:tav>
                                        <p:tav tm="100000">
                                          <p:val>
                                            <p:strVal val="#ppt_h"/>
                                          </p:val>
                                        </p:tav>
                                      </p:tavLst>
                                    </p:anim>
                                    <p:animEffect transition="in" filter="fade">
                                      <p:cBhvr>
                                        <p:cTn id="180" dur="300"/>
                                        <p:tgtEl>
                                          <p:spTgt spid="37"/>
                                        </p:tgtEl>
                                      </p:cBhvr>
                                    </p:animEffect>
                                  </p:childTnLst>
                                </p:cTn>
                              </p:par>
                              <p:par>
                                <p:cTn id="181" presetID="6" presetClass="emph" presetSubtype="0" autoRev="1" fill="hold" grpId="1" nodeType="withEffect">
                                  <p:stCondLst>
                                    <p:cond delay="300"/>
                                  </p:stCondLst>
                                  <p:childTnLst>
                                    <p:animScale>
                                      <p:cBhvr>
                                        <p:cTn id="182" dur="150" fill="hold"/>
                                        <p:tgtEl>
                                          <p:spTgt spid="37"/>
                                        </p:tgtEl>
                                      </p:cBhvr>
                                      <p:by x="110000" y="110000"/>
                                    </p:animScale>
                                  </p:childTnLst>
                                </p:cTn>
                              </p:par>
                              <p:par>
                                <p:cTn id="183" presetID="53" presetClass="entr" presetSubtype="16" fill="hold" grpId="0" nodeType="withEffect">
                                  <p:stCondLst>
                                    <p:cond delay="800"/>
                                  </p:stCondLst>
                                  <p:childTnLst>
                                    <p:set>
                                      <p:cBhvr>
                                        <p:cTn id="184" dur="1" fill="hold">
                                          <p:stCondLst>
                                            <p:cond delay="0"/>
                                          </p:stCondLst>
                                        </p:cTn>
                                        <p:tgtEl>
                                          <p:spTgt spid="32"/>
                                        </p:tgtEl>
                                        <p:attrNameLst>
                                          <p:attrName>style.visibility</p:attrName>
                                        </p:attrNameLst>
                                      </p:cBhvr>
                                      <p:to>
                                        <p:strVal val="visible"/>
                                      </p:to>
                                    </p:set>
                                    <p:anim calcmode="lin" valueType="num">
                                      <p:cBhvr>
                                        <p:cTn id="185" dur="300" fill="hold"/>
                                        <p:tgtEl>
                                          <p:spTgt spid="32"/>
                                        </p:tgtEl>
                                        <p:attrNameLst>
                                          <p:attrName>ppt_w</p:attrName>
                                        </p:attrNameLst>
                                      </p:cBhvr>
                                      <p:tavLst>
                                        <p:tav tm="0">
                                          <p:val>
                                            <p:fltVal val="0"/>
                                          </p:val>
                                        </p:tav>
                                        <p:tav tm="100000">
                                          <p:val>
                                            <p:strVal val="#ppt_w"/>
                                          </p:val>
                                        </p:tav>
                                      </p:tavLst>
                                    </p:anim>
                                    <p:anim calcmode="lin" valueType="num">
                                      <p:cBhvr>
                                        <p:cTn id="186" dur="300" fill="hold"/>
                                        <p:tgtEl>
                                          <p:spTgt spid="32"/>
                                        </p:tgtEl>
                                        <p:attrNameLst>
                                          <p:attrName>ppt_h</p:attrName>
                                        </p:attrNameLst>
                                      </p:cBhvr>
                                      <p:tavLst>
                                        <p:tav tm="0">
                                          <p:val>
                                            <p:fltVal val="0"/>
                                          </p:val>
                                        </p:tav>
                                        <p:tav tm="100000">
                                          <p:val>
                                            <p:strVal val="#ppt_h"/>
                                          </p:val>
                                        </p:tav>
                                      </p:tavLst>
                                    </p:anim>
                                    <p:animEffect transition="in" filter="fade">
                                      <p:cBhvr>
                                        <p:cTn id="187" dur="300"/>
                                        <p:tgtEl>
                                          <p:spTgt spid="32"/>
                                        </p:tgtEl>
                                      </p:cBhvr>
                                    </p:animEffect>
                                  </p:childTnLst>
                                </p:cTn>
                              </p:par>
                              <p:par>
                                <p:cTn id="188" presetID="6" presetClass="emph" presetSubtype="0" autoRev="1" fill="hold" grpId="1" nodeType="withEffect">
                                  <p:stCondLst>
                                    <p:cond delay="1100"/>
                                  </p:stCondLst>
                                  <p:childTnLst>
                                    <p:animScale>
                                      <p:cBhvr>
                                        <p:cTn id="189" dur="150" fill="hold"/>
                                        <p:tgtEl>
                                          <p:spTgt spid="32"/>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4" grpId="0" bldLvl="0"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8" grpId="0" animBg="1"/>
      <p:bldP spid="28" grpId="1" animBg="1"/>
      <p:bldP spid="29" grpId="0" animBg="1"/>
      <p:bldP spid="29" grpId="1" animBg="1"/>
      <p:bldP spid="30" grpId="0" animBg="1"/>
      <p:bldP spid="30" grpId="1" animBg="1"/>
      <p:bldP spid="31" grpId="0" animBg="1"/>
      <p:bldP spid="31" grpId="1" animBg="1"/>
      <p:bldP spid="32" grpId="0" animBg="1"/>
      <p:bldP spid="32" grpId="1" animBg="1"/>
      <p:bldP spid="33" grpId="0" animBg="1"/>
      <p:bldP spid="33" grpId="1" animBg="1"/>
      <p:bldP spid="34" grpId="0" animBg="1"/>
      <p:bldP spid="34" grpId="1" animBg="1"/>
      <p:bldP spid="35" grpId="0" animBg="1"/>
      <p:bldP spid="35" grpId="1" animBg="1"/>
      <p:bldP spid="36" grpId="0" animBg="1"/>
      <p:bldP spid="36" grpId="1" animBg="1"/>
      <p:bldP spid="37" grpId="0" animBg="1"/>
      <p:bldP spid="37" grpId="1" animBg="1"/>
      <p:bldP spid="38" grpId="0" animBg="1"/>
      <p:bldP spid="38" grpId="1" animBg="1"/>
      <p:bldP spid="39" grpId="0" animBg="1"/>
      <p:bldP spid="39" grpId="1" animBg="1"/>
      <p:bldP spid="40" grpId="0" animBg="1"/>
      <p:bldP spid="40" grpId="1" animBg="1"/>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683260" y="1202690"/>
            <a:ext cx="7708265" cy="1814830"/>
          </a:xfrm>
          <a:prstGeom prst="rect">
            <a:avLst/>
          </a:prstGeom>
          <a:noFill/>
        </p:spPr>
        <p:txBody>
          <a:bodyPr wrap="square" rtlCol="0" anchor="t">
            <a:spAutoFit/>
          </a:bodyPr>
          <a:p>
            <a:r>
              <a:rPr lang="en-US" sz="1400"/>
              <a:t>During this project, I discovered that a range of factors contribute to the success of a movie. I also </a:t>
            </a:r>
            <a:endParaRPr lang="en-US" sz="1400"/>
          </a:p>
          <a:p>
            <a:r>
              <a:rPr lang="en-US" sz="1400"/>
              <a:t>learned how to utilize various tools, such as SQL, Excel, and Power BI, to analyze and understand </a:t>
            </a:r>
            <a:endParaRPr lang="en-US" sz="1400"/>
          </a:p>
          <a:p>
            <a:r>
              <a:rPr lang="en-US" sz="1400"/>
              <a:t>data. By using these tools together, I gained a more comprehensive understanding of what makes </a:t>
            </a:r>
            <a:endParaRPr lang="en-US" sz="1400"/>
          </a:p>
          <a:p>
            <a:r>
              <a:rPr lang="en-US" sz="1400"/>
              <a:t>a movie successful. This project helped me to see the importance of considering multiple </a:t>
            </a:r>
            <a:endParaRPr lang="en-US" sz="1400"/>
          </a:p>
          <a:p>
            <a:r>
              <a:rPr lang="en-US" sz="1400"/>
              <a:t>variables and viewpoints when analyzing data.</a:t>
            </a:r>
            <a:endParaRPr lang="en-US" sz="1400"/>
          </a:p>
          <a:p>
            <a:r>
              <a:rPr lang="en-US" sz="1400"/>
              <a:t>Completing this project allowed me to improve my skills in crafting and executing queries, as well </a:t>
            </a:r>
            <a:endParaRPr lang="en-US" sz="1400"/>
          </a:p>
          <a:p>
            <a:r>
              <a:rPr lang="en-US" sz="1400"/>
              <a:t>as giving me a glimpse into the tasks and responsibilities of a data analyst in a professional </a:t>
            </a:r>
            <a:endParaRPr lang="en-US" sz="1400"/>
          </a:p>
          <a:p>
            <a:r>
              <a:rPr lang="en-US" sz="1400"/>
              <a:t>setting.</a:t>
            </a:r>
            <a:endParaRPr lang="en-US" sz="1400"/>
          </a:p>
        </p:txBody>
      </p:sp>
      <p:sp>
        <p:nvSpPr>
          <p:cNvPr id="74" name="圆角矩形 73"/>
          <p:cNvSpPr/>
          <p:nvPr/>
        </p:nvSpPr>
        <p:spPr>
          <a:xfrm>
            <a:off x="755015" y="338455"/>
            <a:ext cx="2146300" cy="431800"/>
          </a:xfrm>
          <a:prstGeom prst="roundRect">
            <a:avLst>
              <a:gd name="adj" fmla="val 0"/>
            </a:avLst>
          </a:prstGeom>
          <a:solidFill>
            <a:srgbClr val="FCFBF7"/>
          </a:solidFill>
          <a:ln w="6350">
            <a:solidFill>
              <a:srgbClr val="EA55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altLang="zh-CN" sz="2400" dirty="0">
                <a:ln w="6350">
                  <a:noFill/>
                </a:ln>
                <a:solidFill>
                  <a:srgbClr val="EA5514"/>
                </a:solidFill>
                <a:latin typeface="Impact" panose="020B0806030902050204" pitchFamily="34" charset="0"/>
                <a:ea typeface="Microsoft YaHei" panose="020B0503020204020204" pitchFamily="34" charset="-122"/>
              </a:rPr>
              <a:t>RESULT</a:t>
            </a:r>
            <a:endParaRPr lang="en-IN" altLang="zh-CN" sz="2400" dirty="0">
              <a:ln w="6350">
                <a:noFill/>
              </a:ln>
              <a:solidFill>
                <a:srgbClr val="EA5514"/>
              </a:solidFill>
              <a:latin typeface="Impact" panose="020B0806030902050204" pitchFamily="34" charset="0"/>
              <a:ea typeface="Microsoft YaHei"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0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anim calcmode="lin" valueType="num">
                                      <p:cBhvr>
                                        <p:cTn id="8" dur="500" fill="hold"/>
                                        <p:tgtEl>
                                          <p:spTgt spid="74"/>
                                        </p:tgtEl>
                                        <p:attrNameLst>
                                          <p:attrName>ppt_x</p:attrName>
                                        </p:attrNameLst>
                                      </p:cBhvr>
                                      <p:tavLst>
                                        <p:tav tm="0">
                                          <p:val>
                                            <p:strVal val="#ppt_x"/>
                                          </p:val>
                                        </p:tav>
                                        <p:tav tm="100000">
                                          <p:val>
                                            <p:strVal val="#ppt_x"/>
                                          </p:val>
                                        </p:tav>
                                      </p:tavLst>
                                    </p:anim>
                                    <p:anim calcmode="lin" valueType="num">
                                      <p:cBhvr>
                                        <p:cTn id="9" dur="500" fill="hold"/>
                                        <p:tgtEl>
                                          <p:spTgt spid="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7"/>
          <p:cNvSpPr>
            <a:spLocks noChangeArrowheads="1"/>
          </p:cNvSpPr>
          <p:nvPr/>
        </p:nvSpPr>
        <p:spPr bwMode="auto">
          <a:xfrm>
            <a:off x="5472114" y="-808990"/>
            <a:ext cx="1892300" cy="1895475"/>
          </a:xfrm>
          <a:prstGeom prst="ellipse">
            <a:avLst/>
          </a:prstGeom>
          <a:solidFill>
            <a:srgbClr val="BAE36B">
              <a:alpha val="80000"/>
            </a:srgbClr>
          </a:solidFill>
          <a:ln>
            <a:noFill/>
          </a:ln>
        </p:spPr>
        <p:txBody>
          <a:bodyPr vert="horz" wrap="square" lIns="91440" tIns="45720" rIns="91440" bIns="45720" numCol="1" anchor="t" anchorCtr="0" compatLnSpc="1"/>
          <a:lstStyle/>
          <a:p>
            <a:endParaRPr lang="zh-CN" altLang="en-US"/>
          </a:p>
        </p:txBody>
      </p:sp>
      <p:sp>
        <p:nvSpPr>
          <p:cNvPr id="8" name="Oval 8"/>
          <p:cNvSpPr>
            <a:spLocks noChangeArrowheads="1"/>
          </p:cNvSpPr>
          <p:nvPr/>
        </p:nvSpPr>
        <p:spPr bwMode="auto">
          <a:xfrm>
            <a:off x="7148514" y="4667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Oval 9"/>
          <p:cNvSpPr>
            <a:spLocks noChangeArrowheads="1"/>
          </p:cNvSpPr>
          <p:nvPr/>
        </p:nvSpPr>
        <p:spPr bwMode="auto">
          <a:xfrm>
            <a:off x="4967288" y="680085"/>
            <a:ext cx="1276350" cy="1281113"/>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0" name="Oval 10"/>
          <p:cNvSpPr>
            <a:spLocks noChangeArrowheads="1"/>
          </p:cNvSpPr>
          <p:nvPr/>
        </p:nvSpPr>
        <p:spPr bwMode="auto">
          <a:xfrm>
            <a:off x="6383339" y="715010"/>
            <a:ext cx="781050" cy="781050"/>
          </a:xfrm>
          <a:prstGeom prst="ellipse">
            <a:avLst/>
          </a:prstGeom>
          <a:solidFill>
            <a:srgbClr val="ED9B38">
              <a:alpha val="80000"/>
            </a:srgbClr>
          </a:solidFill>
          <a:ln>
            <a:noFill/>
          </a:ln>
        </p:spPr>
        <p:txBody>
          <a:bodyPr vert="horz" wrap="square" lIns="91440" tIns="45720" rIns="91440" bIns="45720" numCol="1" anchor="t" anchorCtr="0" compatLnSpc="1"/>
          <a:lstStyle/>
          <a:p>
            <a:endParaRPr lang="zh-CN" altLang="en-US"/>
          </a:p>
        </p:txBody>
      </p:sp>
      <p:sp>
        <p:nvSpPr>
          <p:cNvPr id="11" name="Oval 11"/>
          <p:cNvSpPr>
            <a:spLocks noChangeArrowheads="1"/>
          </p:cNvSpPr>
          <p:nvPr/>
        </p:nvSpPr>
        <p:spPr bwMode="auto">
          <a:xfrm>
            <a:off x="7386639" y="157798"/>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Oval 12"/>
          <p:cNvSpPr>
            <a:spLocks noChangeArrowheads="1"/>
          </p:cNvSpPr>
          <p:nvPr/>
        </p:nvSpPr>
        <p:spPr bwMode="auto">
          <a:xfrm>
            <a:off x="7904164" y="-986790"/>
            <a:ext cx="2003425" cy="2006600"/>
          </a:xfrm>
          <a:prstGeom prst="ellipse">
            <a:avLst/>
          </a:prstGeom>
          <a:solidFill>
            <a:srgbClr val="F4D500">
              <a:alpha val="80000"/>
            </a:srgbClr>
          </a:solidFill>
          <a:ln>
            <a:noFill/>
          </a:ln>
        </p:spPr>
        <p:txBody>
          <a:bodyPr vert="horz" wrap="square" lIns="91440" tIns="45720" rIns="91440" bIns="45720" numCol="1" anchor="t" anchorCtr="0" compatLnSpc="1"/>
          <a:lstStyle/>
          <a:p>
            <a:endParaRPr lang="zh-CN" altLang="en-US"/>
          </a:p>
        </p:txBody>
      </p:sp>
      <p:sp>
        <p:nvSpPr>
          <p:cNvPr id="13" name="Oval 13"/>
          <p:cNvSpPr>
            <a:spLocks noChangeArrowheads="1"/>
          </p:cNvSpPr>
          <p:nvPr/>
        </p:nvSpPr>
        <p:spPr bwMode="auto">
          <a:xfrm>
            <a:off x="7107239" y="641985"/>
            <a:ext cx="1790700" cy="1795463"/>
          </a:xfrm>
          <a:prstGeom prst="ellipse">
            <a:avLst/>
          </a:prstGeom>
          <a:solidFill>
            <a:srgbClr val="D8AEAF">
              <a:alpha val="80000"/>
            </a:srgbClr>
          </a:solidFill>
          <a:ln>
            <a:noFill/>
          </a:ln>
        </p:spPr>
        <p:txBody>
          <a:bodyPr vert="horz" wrap="square" lIns="91440" tIns="45720" rIns="91440" bIns="45720" numCol="1" anchor="t" anchorCtr="0" compatLnSpc="1"/>
          <a:lstStyle/>
          <a:p>
            <a:endParaRPr lang="zh-CN" altLang="en-US"/>
          </a:p>
        </p:txBody>
      </p:sp>
      <p:sp>
        <p:nvSpPr>
          <p:cNvPr id="14" name="Oval 14"/>
          <p:cNvSpPr>
            <a:spLocks noChangeArrowheads="1"/>
          </p:cNvSpPr>
          <p:nvPr/>
        </p:nvSpPr>
        <p:spPr bwMode="auto">
          <a:xfrm>
            <a:off x="8567739" y="1799273"/>
            <a:ext cx="714375" cy="714375"/>
          </a:xfrm>
          <a:prstGeom prst="ellipse">
            <a:avLst/>
          </a:prstGeom>
          <a:solidFill>
            <a:srgbClr val="99CED2">
              <a:alpha val="80000"/>
            </a:srgbClr>
          </a:solidFill>
          <a:ln>
            <a:noFill/>
          </a:ln>
        </p:spPr>
        <p:txBody>
          <a:bodyPr vert="horz" wrap="square" lIns="91440" tIns="45720" rIns="91440" bIns="45720" numCol="1" anchor="t" anchorCtr="0" compatLnSpc="1"/>
          <a:lstStyle/>
          <a:p>
            <a:endParaRPr lang="zh-CN" altLang="en-US"/>
          </a:p>
        </p:txBody>
      </p:sp>
      <p:sp>
        <p:nvSpPr>
          <p:cNvPr id="15" name="Oval 15"/>
          <p:cNvSpPr>
            <a:spLocks noChangeArrowheads="1"/>
          </p:cNvSpPr>
          <p:nvPr/>
        </p:nvSpPr>
        <p:spPr bwMode="auto">
          <a:xfrm>
            <a:off x="8958264" y="1076960"/>
            <a:ext cx="365125" cy="365125"/>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16" name="Oval 16"/>
          <p:cNvSpPr>
            <a:spLocks noChangeArrowheads="1"/>
          </p:cNvSpPr>
          <p:nvPr/>
        </p:nvSpPr>
        <p:spPr bwMode="auto">
          <a:xfrm>
            <a:off x="7770814" y="2389823"/>
            <a:ext cx="635000" cy="636588"/>
          </a:xfrm>
          <a:prstGeom prst="ellipse">
            <a:avLst/>
          </a:prstGeom>
          <a:solidFill>
            <a:srgbClr val="E78A47">
              <a:alpha val="80000"/>
            </a:srgbClr>
          </a:solidFill>
          <a:ln>
            <a:noFill/>
          </a:ln>
        </p:spPr>
        <p:txBody>
          <a:bodyPr vert="horz" wrap="square" lIns="91440" tIns="45720" rIns="91440" bIns="45720" numCol="1" anchor="t" anchorCtr="0" compatLnSpc="1"/>
          <a:lstStyle/>
          <a:p>
            <a:endParaRPr lang="zh-CN" altLang="en-US"/>
          </a:p>
        </p:txBody>
      </p:sp>
      <p:sp>
        <p:nvSpPr>
          <p:cNvPr id="17" name="Oval 17"/>
          <p:cNvSpPr>
            <a:spLocks noChangeArrowheads="1"/>
          </p:cNvSpPr>
          <p:nvPr/>
        </p:nvSpPr>
        <p:spPr bwMode="auto">
          <a:xfrm>
            <a:off x="6992939" y="281368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Oval 18"/>
          <p:cNvSpPr>
            <a:spLocks noChangeArrowheads="1"/>
          </p:cNvSpPr>
          <p:nvPr/>
        </p:nvSpPr>
        <p:spPr bwMode="auto">
          <a:xfrm>
            <a:off x="8278814" y="2405698"/>
            <a:ext cx="215900" cy="215900"/>
          </a:xfrm>
          <a:prstGeom prst="ellipse">
            <a:avLst/>
          </a:prstGeom>
          <a:solidFill>
            <a:srgbClr val="BDED63">
              <a:alpha val="80000"/>
            </a:srgbClr>
          </a:solidFill>
          <a:ln>
            <a:noFill/>
          </a:ln>
        </p:spPr>
        <p:txBody>
          <a:bodyPr vert="horz" wrap="square" lIns="91440" tIns="45720" rIns="91440" bIns="45720" numCol="1" anchor="t" anchorCtr="0" compatLnSpc="1"/>
          <a:lstStyle/>
          <a:p>
            <a:endParaRPr lang="zh-CN" altLang="en-US"/>
          </a:p>
        </p:txBody>
      </p:sp>
      <p:sp>
        <p:nvSpPr>
          <p:cNvPr id="19" name="Oval 19"/>
          <p:cNvSpPr>
            <a:spLocks noChangeArrowheads="1"/>
          </p:cNvSpPr>
          <p:nvPr/>
        </p:nvSpPr>
        <p:spPr bwMode="auto">
          <a:xfrm>
            <a:off x="7523164" y="2240598"/>
            <a:ext cx="215900" cy="215900"/>
          </a:xfrm>
          <a:prstGeom prst="ellipse">
            <a:avLst/>
          </a:prstGeom>
          <a:solidFill>
            <a:srgbClr val="BCED61">
              <a:alpha val="80000"/>
            </a:srgbClr>
          </a:solidFill>
          <a:ln>
            <a:noFill/>
          </a:ln>
        </p:spPr>
        <p:txBody>
          <a:bodyPr vert="horz" wrap="square" lIns="91440" tIns="45720" rIns="91440" bIns="45720" numCol="1" anchor="t" anchorCtr="0" compatLnSpc="1"/>
          <a:lstStyle/>
          <a:p>
            <a:endParaRPr lang="zh-CN" altLang="en-US"/>
          </a:p>
        </p:txBody>
      </p:sp>
      <p:sp>
        <p:nvSpPr>
          <p:cNvPr id="20" name="Oval 20"/>
          <p:cNvSpPr>
            <a:spLocks noChangeArrowheads="1"/>
          </p:cNvSpPr>
          <p:nvPr/>
        </p:nvSpPr>
        <p:spPr bwMode="auto">
          <a:xfrm>
            <a:off x="7240589" y="2412048"/>
            <a:ext cx="377825" cy="379413"/>
          </a:xfrm>
          <a:prstGeom prst="ellipse">
            <a:avLst/>
          </a:prstGeom>
          <a:solidFill>
            <a:srgbClr val="CB99CC">
              <a:alpha val="80000"/>
            </a:srgbClr>
          </a:solidFill>
          <a:ln>
            <a:noFill/>
          </a:ln>
        </p:spPr>
        <p:txBody>
          <a:bodyPr vert="horz" wrap="square" lIns="91440" tIns="45720" rIns="91440" bIns="45720" numCol="1" anchor="t" anchorCtr="0" compatLnSpc="1"/>
          <a:lstStyle/>
          <a:p>
            <a:endParaRPr lang="zh-CN" altLang="en-US"/>
          </a:p>
        </p:txBody>
      </p:sp>
      <p:sp>
        <p:nvSpPr>
          <p:cNvPr id="21" name="Oval 21"/>
          <p:cNvSpPr>
            <a:spLocks noChangeArrowheads="1"/>
          </p:cNvSpPr>
          <p:nvPr/>
        </p:nvSpPr>
        <p:spPr bwMode="auto">
          <a:xfrm>
            <a:off x="6437314" y="1843723"/>
            <a:ext cx="1009650" cy="1011238"/>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2" name="Oval 22"/>
          <p:cNvSpPr>
            <a:spLocks noChangeArrowheads="1"/>
          </p:cNvSpPr>
          <p:nvPr/>
        </p:nvSpPr>
        <p:spPr bwMode="auto">
          <a:xfrm>
            <a:off x="5967414" y="1562735"/>
            <a:ext cx="555625" cy="557213"/>
          </a:xfrm>
          <a:prstGeom prst="ellipse">
            <a:avLst/>
          </a:prstGeom>
          <a:solidFill>
            <a:srgbClr val="FBE22D">
              <a:alpha val="80000"/>
            </a:srgbClr>
          </a:solidFill>
          <a:ln>
            <a:noFill/>
          </a:ln>
        </p:spPr>
        <p:txBody>
          <a:bodyPr vert="horz" wrap="square" lIns="91440" tIns="45720" rIns="91440" bIns="45720" numCol="1" anchor="t" anchorCtr="0" compatLnSpc="1"/>
          <a:lstStyle/>
          <a:p>
            <a:endParaRPr lang="zh-CN" altLang="en-US"/>
          </a:p>
        </p:txBody>
      </p:sp>
      <p:sp>
        <p:nvSpPr>
          <p:cNvPr id="23" name="Oval 23"/>
          <p:cNvSpPr>
            <a:spLocks noChangeArrowheads="1"/>
          </p:cNvSpPr>
          <p:nvPr/>
        </p:nvSpPr>
        <p:spPr bwMode="auto">
          <a:xfrm>
            <a:off x="5634039" y="2043748"/>
            <a:ext cx="514350" cy="514350"/>
          </a:xfrm>
          <a:prstGeom prst="ellipse">
            <a:avLst/>
          </a:prstGeom>
          <a:solidFill>
            <a:srgbClr val="8CDB27">
              <a:alpha val="80000"/>
            </a:srgbClr>
          </a:solidFill>
          <a:ln>
            <a:noFill/>
          </a:ln>
        </p:spPr>
        <p:txBody>
          <a:bodyPr vert="horz" wrap="square" lIns="91440" tIns="45720" rIns="91440" bIns="45720" numCol="1" anchor="t" anchorCtr="0" compatLnSpc="1"/>
          <a:lstStyle/>
          <a:p>
            <a:endParaRPr lang="zh-CN" altLang="en-US"/>
          </a:p>
        </p:txBody>
      </p:sp>
      <p:sp>
        <p:nvSpPr>
          <p:cNvPr id="25" name="Oval 25"/>
          <p:cNvSpPr>
            <a:spLocks noChangeArrowheads="1"/>
          </p:cNvSpPr>
          <p:nvPr/>
        </p:nvSpPr>
        <p:spPr bwMode="auto">
          <a:xfrm>
            <a:off x="6653214" y="3566160"/>
            <a:ext cx="146050" cy="147638"/>
          </a:xfrm>
          <a:prstGeom prst="ellipse">
            <a:avLst/>
          </a:prstGeom>
          <a:solidFill>
            <a:srgbClr val="BCED60">
              <a:alpha val="80000"/>
            </a:srgbClr>
          </a:solidFill>
          <a:ln>
            <a:noFill/>
          </a:ln>
        </p:spPr>
        <p:txBody>
          <a:bodyPr vert="horz" wrap="square" lIns="91440" tIns="45720" rIns="91440" bIns="45720" numCol="1" anchor="t" anchorCtr="0" compatLnSpc="1"/>
          <a:lstStyle/>
          <a:p>
            <a:endParaRPr lang="zh-CN" altLang="en-US"/>
          </a:p>
        </p:txBody>
      </p:sp>
      <p:sp>
        <p:nvSpPr>
          <p:cNvPr id="26" name="Oval 26"/>
          <p:cNvSpPr>
            <a:spLocks noChangeArrowheads="1"/>
          </p:cNvSpPr>
          <p:nvPr/>
        </p:nvSpPr>
        <p:spPr bwMode="auto">
          <a:xfrm>
            <a:off x="6646864" y="3986848"/>
            <a:ext cx="146050" cy="149225"/>
          </a:xfrm>
          <a:prstGeom prst="ellipse">
            <a:avLst/>
          </a:prstGeom>
          <a:solidFill>
            <a:srgbClr val="B03896">
              <a:alpha val="80000"/>
            </a:srgbClr>
          </a:solidFill>
          <a:ln>
            <a:noFill/>
          </a:ln>
        </p:spPr>
        <p:txBody>
          <a:bodyPr vert="horz" wrap="square" lIns="91440" tIns="45720" rIns="91440" bIns="45720" numCol="1" anchor="t" anchorCtr="0" compatLnSpc="1"/>
          <a:lstStyle/>
          <a:p>
            <a:endParaRPr lang="zh-CN" altLang="en-US"/>
          </a:p>
        </p:txBody>
      </p:sp>
      <p:sp>
        <p:nvSpPr>
          <p:cNvPr id="27" name="Oval 27"/>
          <p:cNvSpPr>
            <a:spLocks noChangeArrowheads="1"/>
          </p:cNvSpPr>
          <p:nvPr/>
        </p:nvSpPr>
        <p:spPr bwMode="auto">
          <a:xfrm>
            <a:off x="6621464" y="4263073"/>
            <a:ext cx="241300" cy="241300"/>
          </a:xfrm>
          <a:prstGeom prst="ellipse">
            <a:avLst/>
          </a:prstGeom>
          <a:solidFill>
            <a:srgbClr val="F0CA6C">
              <a:alpha val="80000"/>
            </a:srgbClr>
          </a:solidFill>
          <a:ln>
            <a:noFill/>
          </a:ln>
        </p:spPr>
        <p:txBody>
          <a:bodyPr vert="horz" wrap="square" lIns="91440" tIns="45720" rIns="91440" bIns="45720" numCol="1" anchor="t" anchorCtr="0" compatLnSpc="1"/>
          <a:lstStyle/>
          <a:p>
            <a:endParaRPr lang="zh-CN" altLang="en-US"/>
          </a:p>
        </p:txBody>
      </p:sp>
      <p:sp>
        <p:nvSpPr>
          <p:cNvPr id="28" name="Oval 28"/>
          <p:cNvSpPr>
            <a:spLocks noChangeArrowheads="1"/>
          </p:cNvSpPr>
          <p:nvPr/>
        </p:nvSpPr>
        <p:spPr bwMode="auto">
          <a:xfrm>
            <a:off x="6392864" y="4672648"/>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Oval 29"/>
          <p:cNvSpPr>
            <a:spLocks noChangeArrowheads="1"/>
          </p:cNvSpPr>
          <p:nvPr/>
        </p:nvSpPr>
        <p:spPr bwMode="auto">
          <a:xfrm>
            <a:off x="6589714" y="5039360"/>
            <a:ext cx="146050" cy="146050"/>
          </a:xfrm>
          <a:prstGeom prst="ellipse">
            <a:avLst/>
          </a:prstGeom>
          <a:solidFill>
            <a:srgbClr val="7BBFAA">
              <a:alpha val="80000"/>
            </a:srgbClr>
          </a:solidFill>
          <a:ln>
            <a:noFill/>
          </a:ln>
        </p:spPr>
        <p:txBody>
          <a:bodyPr vert="horz" wrap="square" lIns="91440" tIns="45720" rIns="91440" bIns="45720" numCol="1" anchor="t" anchorCtr="0" compatLnSpc="1"/>
          <a:lstStyle/>
          <a:p>
            <a:endParaRPr lang="zh-CN" altLang="en-US"/>
          </a:p>
        </p:txBody>
      </p:sp>
      <p:sp>
        <p:nvSpPr>
          <p:cNvPr id="30" name="Oval 30"/>
          <p:cNvSpPr>
            <a:spLocks noChangeArrowheads="1"/>
          </p:cNvSpPr>
          <p:nvPr/>
        </p:nvSpPr>
        <p:spPr bwMode="auto">
          <a:xfrm>
            <a:off x="6586539" y="4672648"/>
            <a:ext cx="263525" cy="261938"/>
          </a:xfrm>
          <a:prstGeom prst="ellipse">
            <a:avLst/>
          </a:prstGeom>
          <a:solidFill>
            <a:srgbClr val="EB4544">
              <a:alpha val="80000"/>
            </a:srgbClr>
          </a:solidFill>
          <a:ln>
            <a:noFill/>
          </a:ln>
        </p:spPr>
        <p:txBody>
          <a:bodyPr vert="horz" wrap="square" lIns="91440" tIns="45720" rIns="91440" bIns="45720" numCol="1" anchor="t" anchorCtr="0" compatLnSpc="1"/>
          <a:lstStyle/>
          <a:p>
            <a:endParaRPr lang="zh-CN" altLang="en-US"/>
          </a:p>
        </p:txBody>
      </p:sp>
      <p:sp>
        <p:nvSpPr>
          <p:cNvPr id="31" name="Oval 31"/>
          <p:cNvSpPr>
            <a:spLocks noChangeArrowheads="1"/>
          </p:cNvSpPr>
          <p:nvPr/>
        </p:nvSpPr>
        <p:spPr bwMode="auto">
          <a:xfrm>
            <a:off x="6513514" y="4861560"/>
            <a:ext cx="149225" cy="149225"/>
          </a:xfrm>
          <a:prstGeom prst="ellipse">
            <a:avLst/>
          </a:prstGeom>
          <a:solidFill>
            <a:srgbClr val="8DC65B">
              <a:alpha val="80000"/>
            </a:srgbClr>
          </a:solidFill>
          <a:ln>
            <a:noFill/>
          </a:ln>
        </p:spPr>
        <p:txBody>
          <a:bodyPr vert="horz" wrap="square" lIns="91440" tIns="45720" rIns="91440" bIns="45720" numCol="1" anchor="t" anchorCtr="0" compatLnSpc="1"/>
          <a:lstStyle/>
          <a:p>
            <a:endParaRPr lang="zh-CN" altLang="en-US"/>
          </a:p>
        </p:txBody>
      </p:sp>
      <p:sp>
        <p:nvSpPr>
          <p:cNvPr id="1024" name="Oval 32"/>
          <p:cNvSpPr>
            <a:spLocks noChangeArrowheads="1"/>
          </p:cNvSpPr>
          <p:nvPr/>
        </p:nvSpPr>
        <p:spPr bwMode="auto">
          <a:xfrm>
            <a:off x="6408739" y="4339273"/>
            <a:ext cx="333375" cy="333375"/>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1025" name="Oval 33"/>
          <p:cNvSpPr>
            <a:spLocks noChangeArrowheads="1"/>
          </p:cNvSpPr>
          <p:nvPr/>
        </p:nvSpPr>
        <p:spPr bwMode="auto">
          <a:xfrm>
            <a:off x="6478589" y="1656398"/>
            <a:ext cx="463550" cy="463550"/>
          </a:xfrm>
          <a:prstGeom prst="ellipse">
            <a:avLst/>
          </a:prstGeom>
          <a:solidFill>
            <a:srgbClr val="B9DBDD">
              <a:alpha val="80000"/>
            </a:srgbClr>
          </a:solidFill>
          <a:ln>
            <a:noFill/>
          </a:ln>
        </p:spPr>
        <p:txBody>
          <a:bodyPr vert="horz" wrap="square" lIns="91440" tIns="45720" rIns="91440" bIns="45720" numCol="1" anchor="t" anchorCtr="0" compatLnSpc="1"/>
          <a:lstStyle/>
          <a:p>
            <a:endParaRPr lang="zh-CN" altLang="en-US"/>
          </a:p>
        </p:txBody>
      </p:sp>
      <p:sp>
        <p:nvSpPr>
          <p:cNvPr id="1027" name="Oval 34"/>
          <p:cNvSpPr>
            <a:spLocks noChangeArrowheads="1"/>
          </p:cNvSpPr>
          <p:nvPr/>
        </p:nvSpPr>
        <p:spPr bwMode="auto">
          <a:xfrm>
            <a:off x="6754814" y="3547110"/>
            <a:ext cx="622300" cy="623888"/>
          </a:xfrm>
          <a:prstGeom prst="ellipse">
            <a:avLst/>
          </a:prstGeom>
          <a:solidFill>
            <a:srgbClr val="98D2E3">
              <a:alpha val="80000"/>
            </a:srgbClr>
          </a:solidFill>
          <a:ln>
            <a:noFill/>
          </a:ln>
        </p:spPr>
        <p:txBody>
          <a:bodyPr vert="horz" wrap="square" lIns="91440" tIns="45720" rIns="91440" bIns="45720" numCol="1" anchor="t" anchorCtr="0" compatLnSpc="1"/>
          <a:lstStyle/>
          <a:p>
            <a:endParaRPr lang="zh-CN" altLang="en-US"/>
          </a:p>
        </p:txBody>
      </p:sp>
      <p:sp>
        <p:nvSpPr>
          <p:cNvPr id="1028" name="Oval 35"/>
          <p:cNvSpPr>
            <a:spLocks noChangeArrowheads="1"/>
          </p:cNvSpPr>
          <p:nvPr/>
        </p:nvSpPr>
        <p:spPr bwMode="auto">
          <a:xfrm>
            <a:off x="6269039" y="3413760"/>
            <a:ext cx="422275" cy="420688"/>
          </a:xfrm>
          <a:prstGeom prst="ellipse">
            <a:avLst/>
          </a:prstGeom>
          <a:solidFill>
            <a:srgbClr val="E27902">
              <a:alpha val="80000"/>
            </a:srgbClr>
          </a:solidFill>
          <a:ln>
            <a:noFill/>
          </a:ln>
        </p:spPr>
        <p:txBody>
          <a:bodyPr vert="horz" wrap="square" lIns="91440" tIns="45720" rIns="91440" bIns="45720" numCol="1" anchor="t" anchorCtr="0" compatLnSpc="1"/>
          <a:lstStyle/>
          <a:p>
            <a:endParaRPr lang="zh-CN" altLang="en-US"/>
          </a:p>
        </p:txBody>
      </p:sp>
      <p:sp>
        <p:nvSpPr>
          <p:cNvPr id="1029" name="Oval 36"/>
          <p:cNvSpPr>
            <a:spLocks noChangeArrowheads="1"/>
          </p:cNvSpPr>
          <p:nvPr/>
        </p:nvSpPr>
        <p:spPr bwMode="auto">
          <a:xfrm>
            <a:off x="6002339" y="3732848"/>
            <a:ext cx="574675" cy="571500"/>
          </a:xfrm>
          <a:prstGeom prst="ellipse">
            <a:avLst/>
          </a:prstGeom>
          <a:solidFill>
            <a:srgbClr val="A9D25A">
              <a:alpha val="80000"/>
            </a:srgbClr>
          </a:solidFill>
          <a:ln>
            <a:noFill/>
          </a:ln>
        </p:spPr>
        <p:txBody>
          <a:bodyPr vert="horz" wrap="square" lIns="91440" tIns="45720" rIns="91440" bIns="45720" numCol="1" anchor="t" anchorCtr="0" compatLnSpc="1"/>
          <a:lstStyle/>
          <a:p>
            <a:endParaRPr lang="zh-CN" altLang="en-US"/>
          </a:p>
        </p:txBody>
      </p:sp>
      <p:sp>
        <p:nvSpPr>
          <p:cNvPr id="1030" name="Oval 37"/>
          <p:cNvSpPr>
            <a:spLocks noChangeArrowheads="1"/>
          </p:cNvSpPr>
          <p:nvPr/>
        </p:nvSpPr>
        <p:spPr bwMode="auto">
          <a:xfrm>
            <a:off x="5586414" y="2364423"/>
            <a:ext cx="1066800" cy="1068388"/>
          </a:xfrm>
          <a:prstGeom prst="ellipse">
            <a:avLst/>
          </a:prstGeom>
          <a:solidFill>
            <a:srgbClr val="EA5514">
              <a:alpha val="80000"/>
            </a:srgbClr>
          </a:solidFill>
          <a:ln>
            <a:noFill/>
          </a:ln>
        </p:spPr>
        <p:txBody>
          <a:bodyPr vert="horz" wrap="square" lIns="91440" tIns="45720" rIns="91440" bIns="45720" numCol="1" anchor="t" anchorCtr="0" compatLnSpc="1"/>
          <a:lstStyle/>
          <a:p>
            <a:endParaRPr lang="zh-CN" altLang="en-US"/>
          </a:p>
        </p:txBody>
      </p:sp>
      <p:sp>
        <p:nvSpPr>
          <p:cNvPr id="112" name="TextBox 111"/>
          <p:cNvSpPr txBox="1"/>
          <p:nvPr/>
        </p:nvSpPr>
        <p:spPr>
          <a:xfrm>
            <a:off x="454863" y="2095004"/>
            <a:ext cx="4758680" cy="645160"/>
          </a:xfrm>
          <a:prstGeom prst="rect">
            <a:avLst/>
          </a:prstGeom>
          <a:noFill/>
        </p:spPr>
        <p:txBody>
          <a:bodyPr wrap="square" rtlCol="0">
            <a:spAutoFit/>
          </a:bodyPr>
          <a:lstStyle/>
          <a:p>
            <a:pPr algn="ctr"/>
            <a:r>
              <a:rPr lang="en-US" altLang="zh-CN" sz="3600" b="1" dirty="0" smtClean="0">
                <a:solidFill>
                  <a:schemeClr val="tx1">
                    <a:lumMod val="50000"/>
                    <a:lumOff val="50000"/>
                  </a:schemeClr>
                </a:solidFill>
                <a:latin typeface="Microsoft YaHei" panose="020B0503020204020204" pitchFamily="34" charset="-122"/>
                <a:ea typeface="Microsoft YaHei" panose="020B0503020204020204" pitchFamily="34" charset="-122"/>
              </a:rPr>
              <a:t>THANK  </a:t>
            </a:r>
            <a:r>
              <a:rPr lang="en-US" altLang="zh-CN" sz="3600" dirty="0" smtClean="0">
                <a:solidFill>
                  <a:srgbClr val="EA5514"/>
                </a:solidFill>
                <a:latin typeface="Microsoft YaHei" panose="020B0503020204020204" pitchFamily="34" charset="-122"/>
                <a:ea typeface="Microsoft YaHei" panose="020B0503020204020204" pitchFamily="34" charset="-122"/>
              </a:rPr>
              <a:t>YOU!</a:t>
            </a:r>
            <a:endParaRPr lang="en-US" altLang="zh-CN" sz="3600" dirty="0" smtClean="0">
              <a:solidFill>
                <a:srgbClr val="EA5514"/>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7"/>
                                        </p:tgtEl>
                                        <p:attrNameLst>
                                          <p:attrName>style.visibility</p:attrName>
                                        </p:attrNameLst>
                                      </p:cBhvr>
                                      <p:to>
                                        <p:strVal val="visible"/>
                                      </p:to>
                                    </p:set>
                                    <p:anim calcmode="lin" valueType="num">
                                      <p:cBhvr>
                                        <p:cTn id="7" dur="300" fill="hold"/>
                                        <p:tgtEl>
                                          <p:spTgt spid="7"/>
                                        </p:tgtEl>
                                        <p:attrNameLst>
                                          <p:attrName>ppt_w</p:attrName>
                                        </p:attrNameLst>
                                      </p:cBhvr>
                                      <p:tavLst>
                                        <p:tav tm="0">
                                          <p:val>
                                            <p:fltVal val="0"/>
                                          </p:val>
                                        </p:tav>
                                        <p:tav tm="100000">
                                          <p:val>
                                            <p:strVal val="#ppt_w"/>
                                          </p:val>
                                        </p:tav>
                                      </p:tavLst>
                                    </p:anim>
                                    <p:anim calcmode="lin" valueType="num">
                                      <p:cBhvr>
                                        <p:cTn id="8" dur="300" fill="hold"/>
                                        <p:tgtEl>
                                          <p:spTgt spid="7"/>
                                        </p:tgtEl>
                                        <p:attrNameLst>
                                          <p:attrName>ppt_h</p:attrName>
                                        </p:attrNameLst>
                                      </p:cBhvr>
                                      <p:tavLst>
                                        <p:tav tm="0">
                                          <p:val>
                                            <p:fltVal val="0"/>
                                          </p:val>
                                        </p:tav>
                                        <p:tav tm="100000">
                                          <p:val>
                                            <p:strVal val="#ppt_h"/>
                                          </p:val>
                                        </p:tav>
                                      </p:tavLst>
                                    </p:anim>
                                    <p:animEffect transition="in" filter="fade">
                                      <p:cBhvr>
                                        <p:cTn id="9" dur="300"/>
                                        <p:tgtEl>
                                          <p:spTgt spid="7"/>
                                        </p:tgtEl>
                                      </p:cBhvr>
                                    </p:animEffect>
                                  </p:childTnLst>
                                </p:cTn>
                              </p:par>
                              <p:par>
                                <p:cTn id="10" presetID="6" presetClass="emph" presetSubtype="0" autoRev="1" fill="hold" grpId="1" nodeType="withEffect">
                                  <p:stCondLst>
                                    <p:cond delay="500"/>
                                  </p:stCondLst>
                                  <p:childTnLst>
                                    <p:animScale>
                                      <p:cBhvr>
                                        <p:cTn id="11" dur="150" fill="hold"/>
                                        <p:tgtEl>
                                          <p:spTgt spid="7"/>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300" fill="hold"/>
                                        <p:tgtEl>
                                          <p:spTgt spid="8"/>
                                        </p:tgtEl>
                                        <p:attrNameLst>
                                          <p:attrName>ppt_w</p:attrName>
                                        </p:attrNameLst>
                                      </p:cBhvr>
                                      <p:tavLst>
                                        <p:tav tm="0">
                                          <p:val>
                                            <p:fltVal val="0"/>
                                          </p:val>
                                        </p:tav>
                                        <p:tav tm="100000">
                                          <p:val>
                                            <p:strVal val="#ppt_w"/>
                                          </p:val>
                                        </p:tav>
                                      </p:tavLst>
                                    </p:anim>
                                    <p:anim calcmode="lin" valueType="num">
                                      <p:cBhvr>
                                        <p:cTn id="15" dur="300" fill="hold"/>
                                        <p:tgtEl>
                                          <p:spTgt spid="8"/>
                                        </p:tgtEl>
                                        <p:attrNameLst>
                                          <p:attrName>ppt_h</p:attrName>
                                        </p:attrNameLst>
                                      </p:cBhvr>
                                      <p:tavLst>
                                        <p:tav tm="0">
                                          <p:val>
                                            <p:fltVal val="0"/>
                                          </p:val>
                                        </p:tav>
                                        <p:tav tm="100000">
                                          <p:val>
                                            <p:strVal val="#ppt_h"/>
                                          </p:val>
                                        </p:tav>
                                      </p:tavLst>
                                    </p:anim>
                                    <p:animEffect transition="in" filter="fade">
                                      <p:cBhvr>
                                        <p:cTn id="16" dur="300"/>
                                        <p:tgtEl>
                                          <p:spTgt spid="8"/>
                                        </p:tgtEl>
                                      </p:cBhvr>
                                    </p:animEffect>
                                  </p:childTnLst>
                                </p:cTn>
                              </p:par>
                              <p:par>
                                <p:cTn id="17" presetID="6" presetClass="emph" presetSubtype="0" autoRev="1" fill="hold" grpId="1" nodeType="withEffect">
                                  <p:stCondLst>
                                    <p:cond delay="300"/>
                                  </p:stCondLst>
                                  <p:childTnLst>
                                    <p:animScale>
                                      <p:cBhvr>
                                        <p:cTn id="18" dur="150" fill="hold"/>
                                        <p:tgtEl>
                                          <p:spTgt spid="8"/>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300" fill="hold"/>
                                        <p:tgtEl>
                                          <p:spTgt spid="11"/>
                                        </p:tgtEl>
                                        <p:attrNameLst>
                                          <p:attrName>ppt_w</p:attrName>
                                        </p:attrNameLst>
                                      </p:cBhvr>
                                      <p:tavLst>
                                        <p:tav tm="0">
                                          <p:val>
                                            <p:fltVal val="0"/>
                                          </p:val>
                                        </p:tav>
                                        <p:tav tm="100000">
                                          <p:val>
                                            <p:strVal val="#ppt_w"/>
                                          </p:val>
                                        </p:tav>
                                      </p:tavLst>
                                    </p:anim>
                                    <p:anim calcmode="lin" valueType="num">
                                      <p:cBhvr>
                                        <p:cTn id="22" dur="300" fill="hold"/>
                                        <p:tgtEl>
                                          <p:spTgt spid="11"/>
                                        </p:tgtEl>
                                        <p:attrNameLst>
                                          <p:attrName>ppt_h</p:attrName>
                                        </p:attrNameLst>
                                      </p:cBhvr>
                                      <p:tavLst>
                                        <p:tav tm="0">
                                          <p:val>
                                            <p:fltVal val="0"/>
                                          </p:val>
                                        </p:tav>
                                        <p:tav tm="100000">
                                          <p:val>
                                            <p:strVal val="#ppt_h"/>
                                          </p:val>
                                        </p:tav>
                                      </p:tavLst>
                                    </p:anim>
                                    <p:animEffect transition="in" filter="fade">
                                      <p:cBhvr>
                                        <p:cTn id="23" dur="300"/>
                                        <p:tgtEl>
                                          <p:spTgt spid="11"/>
                                        </p:tgtEl>
                                      </p:cBhvr>
                                    </p:animEffect>
                                  </p:childTnLst>
                                </p:cTn>
                              </p:par>
                              <p:par>
                                <p:cTn id="24" presetID="6" presetClass="emph" presetSubtype="0" autoRev="1" fill="hold" grpId="1" nodeType="withEffect">
                                  <p:stCondLst>
                                    <p:cond delay="300"/>
                                  </p:stCondLst>
                                  <p:childTnLst>
                                    <p:animScale>
                                      <p:cBhvr>
                                        <p:cTn id="25" dur="150" fill="hold"/>
                                        <p:tgtEl>
                                          <p:spTgt spid="11"/>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12"/>
                                        </p:tgtEl>
                                        <p:attrNameLst>
                                          <p:attrName>style.visibility</p:attrName>
                                        </p:attrNameLst>
                                      </p:cBhvr>
                                      <p:to>
                                        <p:strVal val="visible"/>
                                      </p:to>
                                    </p:set>
                                    <p:anim calcmode="lin" valueType="num">
                                      <p:cBhvr>
                                        <p:cTn id="28" dur="300" fill="hold"/>
                                        <p:tgtEl>
                                          <p:spTgt spid="12"/>
                                        </p:tgtEl>
                                        <p:attrNameLst>
                                          <p:attrName>ppt_w</p:attrName>
                                        </p:attrNameLst>
                                      </p:cBhvr>
                                      <p:tavLst>
                                        <p:tav tm="0">
                                          <p:val>
                                            <p:fltVal val="0"/>
                                          </p:val>
                                        </p:tav>
                                        <p:tav tm="100000">
                                          <p:val>
                                            <p:strVal val="#ppt_w"/>
                                          </p:val>
                                        </p:tav>
                                      </p:tavLst>
                                    </p:anim>
                                    <p:anim calcmode="lin" valueType="num">
                                      <p:cBhvr>
                                        <p:cTn id="29" dur="300" fill="hold"/>
                                        <p:tgtEl>
                                          <p:spTgt spid="12"/>
                                        </p:tgtEl>
                                        <p:attrNameLst>
                                          <p:attrName>ppt_h</p:attrName>
                                        </p:attrNameLst>
                                      </p:cBhvr>
                                      <p:tavLst>
                                        <p:tav tm="0">
                                          <p:val>
                                            <p:fltVal val="0"/>
                                          </p:val>
                                        </p:tav>
                                        <p:tav tm="100000">
                                          <p:val>
                                            <p:strVal val="#ppt_h"/>
                                          </p:val>
                                        </p:tav>
                                      </p:tavLst>
                                    </p:anim>
                                    <p:animEffect transition="in" filter="fade">
                                      <p:cBhvr>
                                        <p:cTn id="30" dur="300"/>
                                        <p:tgtEl>
                                          <p:spTgt spid="12"/>
                                        </p:tgtEl>
                                      </p:cBhvr>
                                    </p:animEffect>
                                  </p:childTnLst>
                                </p:cTn>
                              </p:par>
                              <p:par>
                                <p:cTn id="31" presetID="6" presetClass="emph" presetSubtype="0" autoRev="1" fill="hold" grpId="1" nodeType="withEffect">
                                  <p:stCondLst>
                                    <p:cond delay="800"/>
                                  </p:stCondLst>
                                  <p:childTnLst>
                                    <p:animScale>
                                      <p:cBhvr>
                                        <p:cTn id="32" dur="150" fill="hold"/>
                                        <p:tgtEl>
                                          <p:spTgt spid="12"/>
                                        </p:tgtEl>
                                      </p:cBhvr>
                                      <p:by x="110000" y="110000"/>
                                    </p:animScale>
                                  </p:childTnLst>
                                </p:cTn>
                              </p:par>
                              <p:par>
                                <p:cTn id="33" presetID="53" presetClass="entr" presetSubtype="16" fill="hold" grpId="0" nodeType="withEffect">
                                  <p:stCondLst>
                                    <p:cond delay="300"/>
                                  </p:stCondLst>
                                  <p:childTnLst>
                                    <p:set>
                                      <p:cBhvr>
                                        <p:cTn id="34" dur="1" fill="hold">
                                          <p:stCondLst>
                                            <p:cond delay="0"/>
                                          </p:stCondLst>
                                        </p:cTn>
                                        <p:tgtEl>
                                          <p:spTgt spid="13"/>
                                        </p:tgtEl>
                                        <p:attrNameLst>
                                          <p:attrName>style.visibility</p:attrName>
                                        </p:attrNameLst>
                                      </p:cBhvr>
                                      <p:to>
                                        <p:strVal val="visible"/>
                                      </p:to>
                                    </p:set>
                                    <p:anim calcmode="lin" valueType="num">
                                      <p:cBhvr>
                                        <p:cTn id="35" dur="300" fill="hold"/>
                                        <p:tgtEl>
                                          <p:spTgt spid="13"/>
                                        </p:tgtEl>
                                        <p:attrNameLst>
                                          <p:attrName>ppt_w</p:attrName>
                                        </p:attrNameLst>
                                      </p:cBhvr>
                                      <p:tavLst>
                                        <p:tav tm="0">
                                          <p:val>
                                            <p:fltVal val="0"/>
                                          </p:val>
                                        </p:tav>
                                        <p:tav tm="100000">
                                          <p:val>
                                            <p:strVal val="#ppt_w"/>
                                          </p:val>
                                        </p:tav>
                                      </p:tavLst>
                                    </p:anim>
                                    <p:anim calcmode="lin" valueType="num">
                                      <p:cBhvr>
                                        <p:cTn id="36" dur="300" fill="hold"/>
                                        <p:tgtEl>
                                          <p:spTgt spid="13"/>
                                        </p:tgtEl>
                                        <p:attrNameLst>
                                          <p:attrName>ppt_h</p:attrName>
                                        </p:attrNameLst>
                                      </p:cBhvr>
                                      <p:tavLst>
                                        <p:tav tm="0">
                                          <p:val>
                                            <p:fltVal val="0"/>
                                          </p:val>
                                        </p:tav>
                                        <p:tav tm="100000">
                                          <p:val>
                                            <p:strVal val="#ppt_h"/>
                                          </p:val>
                                        </p:tav>
                                      </p:tavLst>
                                    </p:anim>
                                    <p:animEffect transition="in" filter="fade">
                                      <p:cBhvr>
                                        <p:cTn id="37" dur="300"/>
                                        <p:tgtEl>
                                          <p:spTgt spid="13"/>
                                        </p:tgtEl>
                                      </p:cBhvr>
                                    </p:animEffect>
                                  </p:childTnLst>
                                </p:cTn>
                              </p:par>
                              <p:par>
                                <p:cTn id="38" presetID="6" presetClass="emph" presetSubtype="0" autoRev="1" fill="hold" grpId="1" nodeType="withEffect">
                                  <p:stCondLst>
                                    <p:cond delay="600"/>
                                  </p:stCondLst>
                                  <p:childTnLst>
                                    <p:animScale>
                                      <p:cBhvr>
                                        <p:cTn id="39" dur="150" fill="hold"/>
                                        <p:tgtEl>
                                          <p:spTgt spid="13"/>
                                        </p:tgtEl>
                                      </p:cBhvr>
                                      <p:by x="110000" y="110000"/>
                                    </p:animScale>
                                  </p:childTnLst>
                                </p:cTn>
                              </p:par>
                              <p:par>
                                <p:cTn id="40" presetID="53" presetClass="entr" presetSubtype="16" fill="hold" grpId="0" nodeType="withEffect">
                                  <p:stCondLst>
                                    <p:cond delay="200"/>
                                  </p:stCondLst>
                                  <p:childTnLst>
                                    <p:set>
                                      <p:cBhvr>
                                        <p:cTn id="41" dur="1" fill="hold">
                                          <p:stCondLst>
                                            <p:cond delay="0"/>
                                          </p:stCondLst>
                                        </p:cTn>
                                        <p:tgtEl>
                                          <p:spTgt spid="10"/>
                                        </p:tgtEl>
                                        <p:attrNameLst>
                                          <p:attrName>style.visibility</p:attrName>
                                        </p:attrNameLst>
                                      </p:cBhvr>
                                      <p:to>
                                        <p:strVal val="visible"/>
                                      </p:to>
                                    </p:set>
                                    <p:anim calcmode="lin" valueType="num">
                                      <p:cBhvr>
                                        <p:cTn id="42" dur="300" fill="hold"/>
                                        <p:tgtEl>
                                          <p:spTgt spid="10"/>
                                        </p:tgtEl>
                                        <p:attrNameLst>
                                          <p:attrName>ppt_w</p:attrName>
                                        </p:attrNameLst>
                                      </p:cBhvr>
                                      <p:tavLst>
                                        <p:tav tm="0">
                                          <p:val>
                                            <p:fltVal val="0"/>
                                          </p:val>
                                        </p:tav>
                                        <p:tav tm="100000">
                                          <p:val>
                                            <p:strVal val="#ppt_w"/>
                                          </p:val>
                                        </p:tav>
                                      </p:tavLst>
                                    </p:anim>
                                    <p:anim calcmode="lin" valueType="num">
                                      <p:cBhvr>
                                        <p:cTn id="43" dur="300" fill="hold"/>
                                        <p:tgtEl>
                                          <p:spTgt spid="10"/>
                                        </p:tgtEl>
                                        <p:attrNameLst>
                                          <p:attrName>ppt_h</p:attrName>
                                        </p:attrNameLst>
                                      </p:cBhvr>
                                      <p:tavLst>
                                        <p:tav tm="0">
                                          <p:val>
                                            <p:fltVal val="0"/>
                                          </p:val>
                                        </p:tav>
                                        <p:tav tm="100000">
                                          <p:val>
                                            <p:strVal val="#ppt_h"/>
                                          </p:val>
                                        </p:tav>
                                      </p:tavLst>
                                    </p:anim>
                                    <p:animEffect transition="in" filter="fade">
                                      <p:cBhvr>
                                        <p:cTn id="44" dur="300"/>
                                        <p:tgtEl>
                                          <p:spTgt spid="10"/>
                                        </p:tgtEl>
                                      </p:cBhvr>
                                    </p:animEffect>
                                  </p:childTnLst>
                                </p:cTn>
                              </p:par>
                              <p:par>
                                <p:cTn id="45" presetID="6" presetClass="emph" presetSubtype="0" autoRev="1" fill="hold" grpId="1" nodeType="withEffect">
                                  <p:stCondLst>
                                    <p:cond delay="500"/>
                                  </p:stCondLst>
                                  <p:childTnLst>
                                    <p:animScale>
                                      <p:cBhvr>
                                        <p:cTn id="46" dur="150" fill="hold"/>
                                        <p:tgtEl>
                                          <p:spTgt spid="10"/>
                                        </p:tgtEl>
                                      </p:cBhvr>
                                      <p:by x="110000" y="110000"/>
                                    </p:animScale>
                                  </p:childTnLst>
                                </p:cTn>
                              </p:par>
                              <p:par>
                                <p:cTn id="47" presetID="53" presetClass="entr" presetSubtype="16"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p:cTn id="49" dur="300" fill="hold"/>
                                        <p:tgtEl>
                                          <p:spTgt spid="9"/>
                                        </p:tgtEl>
                                        <p:attrNameLst>
                                          <p:attrName>ppt_w</p:attrName>
                                        </p:attrNameLst>
                                      </p:cBhvr>
                                      <p:tavLst>
                                        <p:tav tm="0">
                                          <p:val>
                                            <p:fltVal val="0"/>
                                          </p:val>
                                        </p:tav>
                                        <p:tav tm="100000">
                                          <p:val>
                                            <p:strVal val="#ppt_w"/>
                                          </p:val>
                                        </p:tav>
                                      </p:tavLst>
                                    </p:anim>
                                    <p:anim calcmode="lin" valueType="num">
                                      <p:cBhvr>
                                        <p:cTn id="50" dur="300" fill="hold"/>
                                        <p:tgtEl>
                                          <p:spTgt spid="9"/>
                                        </p:tgtEl>
                                        <p:attrNameLst>
                                          <p:attrName>ppt_h</p:attrName>
                                        </p:attrNameLst>
                                      </p:cBhvr>
                                      <p:tavLst>
                                        <p:tav tm="0">
                                          <p:val>
                                            <p:fltVal val="0"/>
                                          </p:val>
                                        </p:tav>
                                        <p:tav tm="100000">
                                          <p:val>
                                            <p:strVal val="#ppt_h"/>
                                          </p:val>
                                        </p:tav>
                                      </p:tavLst>
                                    </p:anim>
                                    <p:animEffect transition="in" filter="fade">
                                      <p:cBhvr>
                                        <p:cTn id="51" dur="300"/>
                                        <p:tgtEl>
                                          <p:spTgt spid="9"/>
                                        </p:tgtEl>
                                      </p:cBhvr>
                                    </p:animEffect>
                                  </p:childTnLst>
                                </p:cTn>
                              </p:par>
                              <p:par>
                                <p:cTn id="52" presetID="6" presetClass="emph" presetSubtype="0" autoRev="1" fill="hold" grpId="1" nodeType="withEffect">
                                  <p:stCondLst>
                                    <p:cond delay="300"/>
                                  </p:stCondLst>
                                  <p:childTnLst>
                                    <p:animScale>
                                      <p:cBhvr>
                                        <p:cTn id="53" dur="150" fill="hold"/>
                                        <p:tgtEl>
                                          <p:spTgt spid="9"/>
                                        </p:tgtEl>
                                      </p:cBhvr>
                                      <p:by x="110000" y="110000"/>
                                    </p:animScale>
                                  </p:childTnLst>
                                </p:cTn>
                              </p:par>
                              <p:par>
                                <p:cTn id="54" presetID="53" presetClass="entr" presetSubtype="16" fill="hold" grpId="0" nodeType="withEffect">
                                  <p:stCondLst>
                                    <p:cond delay="200"/>
                                  </p:stCondLst>
                                  <p:childTnLst>
                                    <p:set>
                                      <p:cBhvr>
                                        <p:cTn id="55" dur="1" fill="hold">
                                          <p:stCondLst>
                                            <p:cond delay="0"/>
                                          </p:stCondLst>
                                        </p:cTn>
                                        <p:tgtEl>
                                          <p:spTgt spid="22"/>
                                        </p:tgtEl>
                                        <p:attrNameLst>
                                          <p:attrName>style.visibility</p:attrName>
                                        </p:attrNameLst>
                                      </p:cBhvr>
                                      <p:to>
                                        <p:strVal val="visible"/>
                                      </p:to>
                                    </p:set>
                                    <p:anim calcmode="lin" valueType="num">
                                      <p:cBhvr>
                                        <p:cTn id="56" dur="300" fill="hold"/>
                                        <p:tgtEl>
                                          <p:spTgt spid="22"/>
                                        </p:tgtEl>
                                        <p:attrNameLst>
                                          <p:attrName>ppt_w</p:attrName>
                                        </p:attrNameLst>
                                      </p:cBhvr>
                                      <p:tavLst>
                                        <p:tav tm="0">
                                          <p:val>
                                            <p:fltVal val="0"/>
                                          </p:val>
                                        </p:tav>
                                        <p:tav tm="100000">
                                          <p:val>
                                            <p:strVal val="#ppt_w"/>
                                          </p:val>
                                        </p:tav>
                                      </p:tavLst>
                                    </p:anim>
                                    <p:anim calcmode="lin" valueType="num">
                                      <p:cBhvr>
                                        <p:cTn id="57" dur="300" fill="hold"/>
                                        <p:tgtEl>
                                          <p:spTgt spid="22"/>
                                        </p:tgtEl>
                                        <p:attrNameLst>
                                          <p:attrName>ppt_h</p:attrName>
                                        </p:attrNameLst>
                                      </p:cBhvr>
                                      <p:tavLst>
                                        <p:tav tm="0">
                                          <p:val>
                                            <p:fltVal val="0"/>
                                          </p:val>
                                        </p:tav>
                                        <p:tav tm="100000">
                                          <p:val>
                                            <p:strVal val="#ppt_h"/>
                                          </p:val>
                                        </p:tav>
                                      </p:tavLst>
                                    </p:anim>
                                    <p:animEffect transition="in" filter="fade">
                                      <p:cBhvr>
                                        <p:cTn id="58" dur="300"/>
                                        <p:tgtEl>
                                          <p:spTgt spid="22"/>
                                        </p:tgtEl>
                                      </p:cBhvr>
                                    </p:animEffect>
                                  </p:childTnLst>
                                </p:cTn>
                              </p:par>
                              <p:par>
                                <p:cTn id="59" presetID="6" presetClass="emph" presetSubtype="0" autoRev="1" fill="hold" grpId="1" nodeType="withEffect">
                                  <p:stCondLst>
                                    <p:cond delay="500"/>
                                  </p:stCondLst>
                                  <p:childTnLst>
                                    <p:animScale>
                                      <p:cBhvr>
                                        <p:cTn id="60" dur="150" fill="hold"/>
                                        <p:tgtEl>
                                          <p:spTgt spid="22"/>
                                        </p:tgtEl>
                                      </p:cBhvr>
                                      <p:by x="110000" y="110000"/>
                                    </p:animScale>
                                  </p:childTnLst>
                                </p:cTn>
                              </p:par>
                              <p:par>
                                <p:cTn id="61" presetID="53" presetClass="entr" presetSubtype="16" fill="hold" grpId="0" nodeType="withEffect">
                                  <p:stCondLst>
                                    <p:cond delay="400"/>
                                  </p:stCondLst>
                                  <p:childTnLst>
                                    <p:set>
                                      <p:cBhvr>
                                        <p:cTn id="62" dur="1" fill="hold">
                                          <p:stCondLst>
                                            <p:cond delay="0"/>
                                          </p:stCondLst>
                                        </p:cTn>
                                        <p:tgtEl>
                                          <p:spTgt spid="1025"/>
                                        </p:tgtEl>
                                        <p:attrNameLst>
                                          <p:attrName>style.visibility</p:attrName>
                                        </p:attrNameLst>
                                      </p:cBhvr>
                                      <p:to>
                                        <p:strVal val="visible"/>
                                      </p:to>
                                    </p:set>
                                    <p:anim calcmode="lin" valueType="num">
                                      <p:cBhvr>
                                        <p:cTn id="63" dur="300" fill="hold"/>
                                        <p:tgtEl>
                                          <p:spTgt spid="1025"/>
                                        </p:tgtEl>
                                        <p:attrNameLst>
                                          <p:attrName>ppt_w</p:attrName>
                                        </p:attrNameLst>
                                      </p:cBhvr>
                                      <p:tavLst>
                                        <p:tav tm="0">
                                          <p:val>
                                            <p:fltVal val="0"/>
                                          </p:val>
                                        </p:tav>
                                        <p:tav tm="100000">
                                          <p:val>
                                            <p:strVal val="#ppt_w"/>
                                          </p:val>
                                        </p:tav>
                                      </p:tavLst>
                                    </p:anim>
                                    <p:anim calcmode="lin" valueType="num">
                                      <p:cBhvr>
                                        <p:cTn id="64" dur="300" fill="hold"/>
                                        <p:tgtEl>
                                          <p:spTgt spid="1025"/>
                                        </p:tgtEl>
                                        <p:attrNameLst>
                                          <p:attrName>ppt_h</p:attrName>
                                        </p:attrNameLst>
                                      </p:cBhvr>
                                      <p:tavLst>
                                        <p:tav tm="0">
                                          <p:val>
                                            <p:fltVal val="0"/>
                                          </p:val>
                                        </p:tav>
                                        <p:tav tm="100000">
                                          <p:val>
                                            <p:strVal val="#ppt_h"/>
                                          </p:val>
                                        </p:tav>
                                      </p:tavLst>
                                    </p:anim>
                                    <p:animEffect transition="in" filter="fade">
                                      <p:cBhvr>
                                        <p:cTn id="65" dur="300"/>
                                        <p:tgtEl>
                                          <p:spTgt spid="1025"/>
                                        </p:tgtEl>
                                      </p:cBhvr>
                                    </p:animEffect>
                                  </p:childTnLst>
                                </p:cTn>
                              </p:par>
                              <p:par>
                                <p:cTn id="66" presetID="6" presetClass="emph" presetSubtype="0" autoRev="1" fill="hold" grpId="1" nodeType="withEffect">
                                  <p:stCondLst>
                                    <p:cond delay="700"/>
                                  </p:stCondLst>
                                  <p:childTnLst>
                                    <p:animScale>
                                      <p:cBhvr>
                                        <p:cTn id="67" dur="150" fill="hold"/>
                                        <p:tgtEl>
                                          <p:spTgt spid="1025"/>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15"/>
                                        </p:tgtEl>
                                        <p:attrNameLst>
                                          <p:attrName>style.visibility</p:attrName>
                                        </p:attrNameLst>
                                      </p:cBhvr>
                                      <p:to>
                                        <p:strVal val="visible"/>
                                      </p:to>
                                    </p:set>
                                    <p:anim calcmode="lin" valueType="num">
                                      <p:cBhvr>
                                        <p:cTn id="70" dur="300" fill="hold"/>
                                        <p:tgtEl>
                                          <p:spTgt spid="15"/>
                                        </p:tgtEl>
                                        <p:attrNameLst>
                                          <p:attrName>ppt_w</p:attrName>
                                        </p:attrNameLst>
                                      </p:cBhvr>
                                      <p:tavLst>
                                        <p:tav tm="0">
                                          <p:val>
                                            <p:fltVal val="0"/>
                                          </p:val>
                                        </p:tav>
                                        <p:tav tm="100000">
                                          <p:val>
                                            <p:strVal val="#ppt_w"/>
                                          </p:val>
                                        </p:tav>
                                      </p:tavLst>
                                    </p:anim>
                                    <p:anim calcmode="lin" valueType="num">
                                      <p:cBhvr>
                                        <p:cTn id="71" dur="300" fill="hold"/>
                                        <p:tgtEl>
                                          <p:spTgt spid="15"/>
                                        </p:tgtEl>
                                        <p:attrNameLst>
                                          <p:attrName>ppt_h</p:attrName>
                                        </p:attrNameLst>
                                      </p:cBhvr>
                                      <p:tavLst>
                                        <p:tav tm="0">
                                          <p:val>
                                            <p:fltVal val="0"/>
                                          </p:val>
                                        </p:tav>
                                        <p:tav tm="100000">
                                          <p:val>
                                            <p:strVal val="#ppt_h"/>
                                          </p:val>
                                        </p:tav>
                                      </p:tavLst>
                                    </p:anim>
                                    <p:animEffect transition="in" filter="fade">
                                      <p:cBhvr>
                                        <p:cTn id="72" dur="300"/>
                                        <p:tgtEl>
                                          <p:spTgt spid="15"/>
                                        </p:tgtEl>
                                      </p:cBhvr>
                                    </p:animEffect>
                                  </p:childTnLst>
                                </p:cTn>
                              </p:par>
                              <p:par>
                                <p:cTn id="73" presetID="6" presetClass="emph" presetSubtype="0" autoRev="1" fill="hold" grpId="1" nodeType="withEffect">
                                  <p:stCondLst>
                                    <p:cond delay="300"/>
                                  </p:stCondLst>
                                  <p:childTnLst>
                                    <p:animScale>
                                      <p:cBhvr>
                                        <p:cTn id="74" dur="150" fill="hold"/>
                                        <p:tgtEl>
                                          <p:spTgt spid="15"/>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14"/>
                                        </p:tgtEl>
                                        <p:attrNameLst>
                                          <p:attrName>style.visibility</p:attrName>
                                        </p:attrNameLst>
                                      </p:cBhvr>
                                      <p:to>
                                        <p:strVal val="visible"/>
                                      </p:to>
                                    </p:set>
                                    <p:anim calcmode="lin" valueType="num">
                                      <p:cBhvr>
                                        <p:cTn id="77" dur="300" fill="hold"/>
                                        <p:tgtEl>
                                          <p:spTgt spid="14"/>
                                        </p:tgtEl>
                                        <p:attrNameLst>
                                          <p:attrName>ppt_w</p:attrName>
                                        </p:attrNameLst>
                                      </p:cBhvr>
                                      <p:tavLst>
                                        <p:tav tm="0">
                                          <p:val>
                                            <p:fltVal val="0"/>
                                          </p:val>
                                        </p:tav>
                                        <p:tav tm="100000">
                                          <p:val>
                                            <p:strVal val="#ppt_w"/>
                                          </p:val>
                                        </p:tav>
                                      </p:tavLst>
                                    </p:anim>
                                    <p:anim calcmode="lin" valueType="num">
                                      <p:cBhvr>
                                        <p:cTn id="78" dur="300" fill="hold"/>
                                        <p:tgtEl>
                                          <p:spTgt spid="14"/>
                                        </p:tgtEl>
                                        <p:attrNameLst>
                                          <p:attrName>ppt_h</p:attrName>
                                        </p:attrNameLst>
                                      </p:cBhvr>
                                      <p:tavLst>
                                        <p:tav tm="0">
                                          <p:val>
                                            <p:fltVal val="0"/>
                                          </p:val>
                                        </p:tav>
                                        <p:tav tm="100000">
                                          <p:val>
                                            <p:strVal val="#ppt_h"/>
                                          </p:val>
                                        </p:tav>
                                      </p:tavLst>
                                    </p:anim>
                                    <p:animEffect transition="in" filter="fade">
                                      <p:cBhvr>
                                        <p:cTn id="79" dur="300"/>
                                        <p:tgtEl>
                                          <p:spTgt spid="14"/>
                                        </p:tgtEl>
                                      </p:cBhvr>
                                    </p:animEffect>
                                  </p:childTnLst>
                                </p:cTn>
                              </p:par>
                              <p:par>
                                <p:cTn id="80" presetID="6" presetClass="emph" presetSubtype="0" autoRev="1" fill="hold" grpId="1" nodeType="withEffect">
                                  <p:stCondLst>
                                    <p:cond delay="300"/>
                                  </p:stCondLst>
                                  <p:childTnLst>
                                    <p:animScale>
                                      <p:cBhvr>
                                        <p:cTn id="81" dur="150" fill="hold"/>
                                        <p:tgtEl>
                                          <p:spTgt spid="14"/>
                                        </p:tgtEl>
                                      </p:cBhvr>
                                      <p:by x="110000" y="110000"/>
                                    </p:animScale>
                                  </p:childTnLst>
                                </p:cTn>
                              </p:par>
                              <p:par>
                                <p:cTn id="82" presetID="53" presetClass="entr" presetSubtype="16" fill="hold" grpId="0" nodeType="withEffect">
                                  <p:stCondLst>
                                    <p:cond delay="0"/>
                                  </p:stCondLst>
                                  <p:childTnLst>
                                    <p:set>
                                      <p:cBhvr>
                                        <p:cTn id="83" dur="1" fill="hold">
                                          <p:stCondLst>
                                            <p:cond delay="0"/>
                                          </p:stCondLst>
                                        </p:cTn>
                                        <p:tgtEl>
                                          <p:spTgt spid="19"/>
                                        </p:tgtEl>
                                        <p:attrNameLst>
                                          <p:attrName>style.visibility</p:attrName>
                                        </p:attrNameLst>
                                      </p:cBhvr>
                                      <p:to>
                                        <p:strVal val="visible"/>
                                      </p:to>
                                    </p:set>
                                    <p:anim calcmode="lin" valueType="num">
                                      <p:cBhvr>
                                        <p:cTn id="84" dur="300" fill="hold"/>
                                        <p:tgtEl>
                                          <p:spTgt spid="19"/>
                                        </p:tgtEl>
                                        <p:attrNameLst>
                                          <p:attrName>ppt_w</p:attrName>
                                        </p:attrNameLst>
                                      </p:cBhvr>
                                      <p:tavLst>
                                        <p:tav tm="0">
                                          <p:val>
                                            <p:fltVal val="0"/>
                                          </p:val>
                                        </p:tav>
                                        <p:tav tm="100000">
                                          <p:val>
                                            <p:strVal val="#ppt_w"/>
                                          </p:val>
                                        </p:tav>
                                      </p:tavLst>
                                    </p:anim>
                                    <p:anim calcmode="lin" valueType="num">
                                      <p:cBhvr>
                                        <p:cTn id="85" dur="300" fill="hold"/>
                                        <p:tgtEl>
                                          <p:spTgt spid="19"/>
                                        </p:tgtEl>
                                        <p:attrNameLst>
                                          <p:attrName>ppt_h</p:attrName>
                                        </p:attrNameLst>
                                      </p:cBhvr>
                                      <p:tavLst>
                                        <p:tav tm="0">
                                          <p:val>
                                            <p:fltVal val="0"/>
                                          </p:val>
                                        </p:tav>
                                        <p:tav tm="100000">
                                          <p:val>
                                            <p:strVal val="#ppt_h"/>
                                          </p:val>
                                        </p:tav>
                                      </p:tavLst>
                                    </p:anim>
                                    <p:animEffect transition="in" filter="fade">
                                      <p:cBhvr>
                                        <p:cTn id="86" dur="300"/>
                                        <p:tgtEl>
                                          <p:spTgt spid="19"/>
                                        </p:tgtEl>
                                      </p:cBhvr>
                                    </p:animEffect>
                                  </p:childTnLst>
                                </p:cTn>
                              </p:par>
                              <p:par>
                                <p:cTn id="87" presetID="6" presetClass="emph" presetSubtype="0" autoRev="1" fill="hold" grpId="1" nodeType="withEffect">
                                  <p:stCondLst>
                                    <p:cond delay="300"/>
                                  </p:stCondLst>
                                  <p:childTnLst>
                                    <p:animScale>
                                      <p:cBhvr>
                                        <p:cTn id="88" dur="150" fill="hold"/>
                                        <p:tgtEl>
                                          <p:spTgt spid="19"/>
                                        </p:tgtEl>
                                      </p:cBhvr>
                                      <p:by x="110000" y="110000"/>
                                    </p:animScale>
                                  </p:childTnLst>
                                </p:cTn>
                              </p:par>
                              <p:par>
                                <p:cTn id="89" presetID="53" presetClass="entr" presetSubtype="16"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 calcmode="lin" valueType="num">
                                      <p:cBhvr>
                                        <p:cTn id="91" dur="300" fill="hold"/>
                                        <p:tgtEl>
                                          <p:spTgt spid="20"/>
                                        </p:tgtEl>
                                        <p:attrNameLst>
                                          <p:attrName>ppt_w</p:attrName>
                                        </p:attrNameLst>
                                      </p:cBhvr>
                                      <p:tavLst>
                                        <p:tav tm="0">
                                          <p:val>
                                            <p:fltVal val="0"/>
                                          </p:val>
                                        </p:tav>
                                        <p:tav tm="100000">
                                          <p:val>
                                            <p:strVal val="#ppt_w"/>
                                          </p:val>
                                        </p:tav>
                                      </p:tavLst>
                                    </p:anim>
                                    <p:anim calcmode="lin" valueType="num">
                                      <p:cBhvr>
                                        <p:cTn id="92" dur="300" fill="hold"/>
                                        <p:tgtEl>
                                          <p:spTgt spid="20"/>
                                        </p:tgtEl>
                                        <p:attrNameLst>
                                          <p:attrName>ppt_h</p:attrName>
                                        </p:attrNameLst>
                                      </p:cBhvr>
                                      <p:tavLst>
                                        <p:tav tm="0">
                                          <p:val>
                                            <p:fltVal val="0"/>
                                          </p:val>
                                        </p:tav>
                                        <p:tav tm="100000">
                                          <p:val>
                                            <p:strVal val="#ppt_h"/>
                                          </p:val>
                                        </p:tav>
                                      </p:tavLst>
                                    </p:anim>
                                    <p:animEffect transition="in" filter="fade">
                                      <p:cBhvr>
                                        <p:cTn id="93" dur="300"/>
                                        <p:tgtEl>
                                          <p:spTgt spid="20"/>
                                        </p:tgtEl>
                                      </p:cBhvr>
                                    </p:animEffect>
                                  </p:childTnLst>
                                </p:cTn>
                              </p:par>
                              <p:par>
                                <p:cTn id="94" presetID="6" presetClass="emph" presetSubtype="0" autoRev="1" fill="hold" grpId="1" nodeType="withEffect">
                                  <p:stCondLst>
                                    <p:cond delay="300"/>
                                  </p:stCondLst>
                                  <p:childTnLst>
                                    <p:animScale>
                                      <p:cBhvr>
                                        <p:cTn id="95" dur="150" fill="hold"/>
                                        <p:tgtEl>
                                          <p:spTgt spid="20"/>
                                        </p:tgtEl>
                                      </p:cBhvr>
                                      <p:by x="110000" y="110000"/>
                                    </p:animScale>
                                  </p:childTnLst>
                                </p:cTn>
                              </p:par>
                              <p:par>
                                <p:cTn id="96" presetID="53" presetClass="entr" presetSubtype="16" fill="hold" grpId="0" nodeType="withEffect">
                                  <p:stCondLst>
                                    <p:cond delay="0"/>
                                  </p:stCondLst>
                                  <p:childTnLst>
                                    <p:set>
                                      <p:cBhvr>
                                        <p:cTn id="97" dur="1" fill="hold">
                                          <p:stCondLst>
                                            <p:cond delay="0"/>
                                          </p:stCondLst>
                                        </p:cTn>
                                        <p:tgtEl>
                                          <p:spTgt spid="18"/>
                                        </p:tgtEl>
                                        <p:attrNameLst>
                                          <p:attrName>style.visibility</p:attrName>
                                        </p:attrNameLst>
                                      </p:cBhvr>
                                      <p:to>
                                        <p:strVal val="visible"/>
                                      </p:to>
                                    </p:set>
                                    <p:anim calcmode="lin" valueType="num">
                                      <p:cBhvr>
                                        <p:cTn id="98" dur="300" fill="hold"/>
                                        <p:tgtEl>
                                          <p:spTgt spid="18"/>
                                        </p:tgtEl>
                                        <p:attrNameLst>
                                          <p:attrName>ppt_w</p:attrName>
                                        </p:attrNameLst>
                                      </p:cBhvr>
                                      <p:tavLst>
                                        <p:tav tm="0">
                                          <p:val>
                                            <p:fltVal val="0"/>
                                          </p:val>
                                        </p:tav>
                                        <p:tav tm="100000">
                                          <p:val>
                                            <p:strVal val="#ppt_w"/>
                                          </p:val>
                                        </p:tav>
                                      </p:tavLst>
                                    </p:anim>
                                    <p:anim calcmode="lin" valueType="num">
                                      <p:cBhvr>
                                        <p:cTn id="99" dur="300" fill="hold"/>
                                        <p:tgtEl>
                                          <p:spTgt spid="18"/>
                                        </p:tgtEl>
                                        <p:attrNameLst>
                                          <p:attrName>ppt_h</p:attrName>
                                        </p:attrNameLst>
                                      </p:cBhvr>
                                      <p:tavLst>
                                        <p:tav tm="0">
                                          <p:val>
                                            <p:fltVal val="0"/>
                                          </p:val>
                                        </p:tav>
                                        <p:tav tm="100000">
                                          <p:val>
                                            <p:strVal val="#ppt_h"/>
                                          </p:val>
                                        </p:tav>
                                      </p:tavLst>
                                    </p:anim>
                                    <p:animEffect transition="in" filter="fade">
                                      <p:cBhvr>
                                        <p:cTn id="100" dur="300"/>
                                        <p:tgtEl>
                                          <p:spTgt spid="18"/>
                                        </p:tgtEl>
                                      </p:cBhvr>
                                    </p:animEffect>
                                  </p:childTnLst>
                                </p:cTn>
                              </p:par>
                              <p:par>
                                <p:cTn id="101" presetID="6" presetClass="emph" presetSubtype="0" autoRev="1" fill="hold" grpId="1" nodeType="withEffect">
                                  <p:stCondLst>
                                    <p:cond delay="300"/>
                                  </p:stCondLst>
                                  <p:childTnLst>
                                    <p:animScale>
                                      <p:cBhvr>
                                        <p:cTn id="102" dur="150" fill="hold"/>
                                        <p:tgtEl>
                                          <p:spTgt spid="18"/>
                                        </p:tgtEl>
                                      </p:cBhvr>
                                      <p:by x="110000" y="110000"/>
                                    </p:animScale>
                                  </p:childTnLst>
                                </p:cTn>
                              </p:par>
                              <p:par>
                                <p:cTn id="103" presetID="53" presetClass="entr" presetSubtype="16" fill="hold" grpId="0" nodeType="withEffect">
                                  <p:stCondLst>
                                    <p:cond delay="100"/>
                                  </p:stCondLst>
                                  <p:childTnLst>
                                    <p:set>
                                      <p:cBhvr>
                                        <p:cTn id="104" dur="1" fill="hold">
                                          <p:stCondLst>
                                            <p:cond delay="0"/>
                                          </p:stCondLst>
                                        </p:cTn>
                                        <p:tgtEl>
                                          <p:spTgt spid="16"/>
                                        </p:tgtEl>
                                        <p:attrNameLst>
                                          <p:attrName>style.visibility</p:attrName>
                                        </p:attrNameLst>
                                      </p:cBhvr>
                                      <p:to>
                                        <p:strVal val="visible"/>
                                      </p:to>
                                    </p:set>
                                    <p:anim calcmode="lin" valueType="num">
                                      <p:cBhvr>
                                        <p:cTn id="105" dur="300" fill="hold"/>
                                        <p:tgtEl>
                                          <p:spTgt spid="16"/>
                                        </p:tgtEl>
                                        <p:attrNameLst>
                                          <p:attrName>ppt_w</p:attrName>
                                        </p:attrNameLst>
                                      </p:cBhvr>
                                      <p:tavLst>
                                        <p:tav tm="0">
                                          <p:val>
                                            <p:fltVal val="0"/>
                                          </p:val>
                                        </p:tav>
                                        <p:tav tm="100000">
                                          <p:val>
                                            <p:strVal val="#ppt_w"/>
                                          </p:val>
                                        </p:tav>
                                      </p:tavLst>
                                    </p:anim>
                                    <p:anim calcmode="lin" valueType="num">
                                      <p:cBhvr>
                                        <p:cTn id="106" dur="300" fill="hold"/>
                                        <p:tgtEl>
                                          <p:spTgt spid="16"/>
                                        </p:tgtEl>
                                        <p:attrNameLst>
                                          <p:attrName>ppt_h</p:attrName>
                                        </p:attrNameLst>
                                      </p:cBhvr>
                                      <p:tavLst>
                                        <p:tav tm="0">
                                          <p:val>
                                            <p:fltVal val="0"/>
                                          </p:val>
                                        </p:tav>
                                        <p:tav tm="100000">
                                          <p:val>
                                            <p:strVal val="#ppt_h"/>
                                          </p:val>
                                        </p:tav>
                                      </p:tavLst>
                                    </p:anim>
                                    <p:animEffect transition="in" filter="fade">
                                      <p:cBhvr>
                                        <p:cTn id="107" dur="300"/>
                                        <p:tgtEl>
                                          <p:spTgt spid="16"/>
                                        </p:tgtEl>
                                      </p:cBhvr>
                                    </p:animEffect>
                                  </p:childTnLst>
                                </p:cTn>
                              </p:par>
                              <p:par>
                                <p:cTn id="108" presetID="6" presetClass="emph" presetSubtype="0" autoRev="1" fill="hold" grpId="1" nodeType="withEffect">
                                  <p:stCondLst>
                                    <p:cond delay="400"/>
                                  </p:stCondLst>
                                  <p:childTnLst>
                                    <p:animScale>
                                      <p:cBhvr>
                                        <p:cTn id="109" dur="150" fill="hold"/>
                                        <p:tgtEl>
                                          <p:spTgt spid="16"/>
                                        </p:tgtEl>
                                      </p:cBhvr>
                                      <p:by x="110000" y="110000"/>
                                    </p:animScale>
                                  </p:childTnLst>
                                </p:cTn>
                              </p:par>
                              <p:par>
                                <p:cTn id="110" presetID="53" presetClass="entr" presetSubtype="16" fill="hold" grpId="0" nodeType="withEffect">
                                  <p:stCondLst>
                                    <p:cond delay="200"/>
                                  </p:stCondLst>
                                  <p:childTnLst>
                                    <p:set>
                                      <p:cBhvr>
                                        <p:cTn id="111" dur="1" fill="hold">
                                          <p:stCondLst>
                                            <p:cond delay="0"/>
                                          </p:stCondLst>
                                        </p:cTn>
                                        <p:tgtEl>
                                          <p:spTgt spid="21"/>
                                        </p:tgtEl>
                                        <p:attrNameLst>
                                          <p:attrName>style.visibility</p:attrName>
                                        </p:attrNameLst>
                                      </p:cBhvr>
                                      <p:to>
                                        <p:strVal val="visible"/>
                                      </p:to>
                                    </p:set>
                                    <p:anim calcmode="lin" valueType="num">
                                      <p:cBhvr>
                                        <p:cTn id="112" dur="300" fill="hold"/>
                                        <p:tgtEl>
                                          <p:spTgt spid="21"/>
                                        </p:tgtEl>
                                        <p:attrNameLst>
                                          <p:attrName>ppt_w</p:attrName>
                                        </p:attrNameLst>
                                      </p:cBhvr>
                                      <p:tavLst>
                                        <p:tav tm="0">
                                          <p:val>
                                            <p:fltVal val="0"/>
                                          </p:val>
                                        </p:tav>
                                        <p:tav tm="100000">
                                          <p:val>
                                            <p:strVal val="#ppt_w"/>
                                          </p:val>
                                        </p:tav>
                                      </p:tavLst>
                                    </p:anim>
                                    <p:anim calcmode="lin" valueType="num">
                                      <p:cBhvr>
                                        <p:cTn id="113" dur="300" fill="hold"/>
                                        <p:tgtEl>
                                          <p:spTgt spid="21"/>
                                        </p:tgtEl>
                                        <p:attrNameLst>
                                          <p:attrName>ppt_h</p:attrName>
                                        </p:attrNameLst>
                                      </p:cBhvr>
                                      <p:tavLst>
                                        <p:tav tm="0">
                                          <p:val>
                                            <p:fltVal val="0"/>
                                          </p:val>
                                        </p:tav>
                                        <p:tav tm="100000">
                                          <p:val>
                                            <p:strVal val="#ppt_h"/>
                                          </p:val>
                                        </p:tav>
                                      </p:tavLst>
                                    </p:anim>
                                    <p:animEffect transition="in" filter="fade">
                                      <p:cBhvr>
                                        <p:cTn id="114" dur="300"/>
                                        <p:tgtEl>
                                          <p:spTgt spid="21"/>
                                        </p:tgtEl>
                                      </p:cBhvr>
                                    </p:animEffect>
                                  </p:childTnLst>
                                </p:cTn>
                              </p:par>
                              <p:par>
                                <p:cTn id="115" presetID="6" presetClass="emph" presetSubtype="0" autoRev="1" fill="hold" grpId="1" nodeType="withEffect">
                                  <p:stCondLst>
                                    <p:cond delay="500"/>
                                  </p:stCondLst>
                                  <p:childTnLst>
                                    <p:animScale>
                                      <p:cBhvr>
                                        <p:cTn id="116" dur="150" fill="hold"/>
                                        <p:tgtEl>
                                          <p:spTgt spid="21"/>
                                        </p:tgtEl>
                                      </p:cBhvr>
                                      <p:by x="110000" y="110000"/>
                                    </p:animScale>
                                  </p:childTnLst>
                                </p:cTn>
                              </p:par>
                              <p:par>
                                <p:cTn id="117" presetID="53" presetClass="entr" presetSubtype="16" fill="hold" grpId="0" nodeType="withEffect">
                                  <p:stCondLst>
                                    <p:cond delay="600"/>
                                  </p:stCondLst>
                                  <p:childTnLst>
                                    <p:set>
                                      <p:cBhvr>
                                        <p:cTn id="118" dur="1" fill="hold">
                                          <p:stCondLst>
                                            <p:cond delay="0"/>
                                          </p:stCondLst>
                                        </p:cTn>
                                        <p:tgtEl>
                                          <p:spTgt spid="23"/>
                                        </p:tgtEl>
                                        <p:attrNameLst>
                                          <p:attrName>style.visibility</p:attrName>
                                        </p:attrNameLst>
                                      </p:cBhvr>
                                      <p:to>
                                        <p:strVal val="visible"/>
                                      </p:to>
                                    </p:set>
                                    <p:anim calcmode="lin" valueType="num">
                                      <p:cBhvr>
                                        <p:cTn id="119" dur="300" fill="hold"/>
                                        <p:tgtEl>
                                          <p:spTgt spid="23"/>
                                        </p:tgtEl>
                                        <p:attrNameLst>
                                          <p:attrName>ppt_w</p:attrName>
                                        </p:attrNameLst>
                                      </p:cBhvr>
                                      <p:tavLst>
                                        <p:tav tm="0">
                                          <p:val>
                                            <p:fltVal val="0"/>
                                          </p:val>
                                        </p:tav>
                                        <p:tav tm="100000">
                                          <p:val>
                                            <p:strVal val="#ppt_w"/>
                                          </p:val>
                                        </p:tav>
                                      </p:tavLst>
                                    </p:anim>
                                    <p:anim calcmode="lin" valueType="num">
                                      <p:cBhvr>
                                        <p:cTn id="120" dur="300" fill="hold"/>
                                        <p:tgtEl>
                                          <p:spTgt spid="23"/>
                                        </p:tgtEl>
                                        <p:attrNameLst>
                                          <p:attrName>ppt_h</p:attrName>
                                        </p:attrNameLst>
                                      </p:cBhvr>
                                      <p:tavLst>
                                        <p:tav tm="0">
                                          <p:val>
                                            <p:fltVal val="0"/>
                                          </p:val>
                                        </p:tav>
                                        <p:tav tm="100000">
                                          <p:val>
                                            <p:strVal val="#ppt_h"/>
                                          </p:val>
                                        </p:tav>
                                      </p:tavLst>
                                    </p:anim>
                                    <p:animEffect transition="in" filter="fade">
                                      <p:cBhvr>
                                        <p:cTn id="121" dur="300"/>
                                        <p:tgtEl>
                                          <p:spTgt spid="23"/>
                                        </p:tgtEl>
                                      </p:cBhvr>
                                    </p:animEffect>
                                  </p:childTnLst>
                                </p:cTn>
                              </p:par>
                              <p:par>
                                <p:cTn id="122" presetID="6" presetClass="emph" presetSubtype="0" autoRev="1" fill="hold" grpId="1" nodeType="withEffect">
                                  <p:stCondLst>
                                    <p:cond delay="900"/>
                                  </p:stCondLst>
                                  <p:childTnLst>
                                    <p:animScale>
                                      <p:cBhvr>
                                        <p:cTn id="123" dur="150" fill="hold"/>
                                        <p:tgtEl>
                                          <p:spTgt spid="23"/>
                                        </p:tgtEl>
                                      </p:cBhvr>
                                      <p:by x="110000" y="110000"/>
                                    </p:animScale>
                                  </p:childTnLst>
                                </p:cTn>
                              </p:par>
                              <p:par>
                                <p:cTn id="124" presetID="53" presetClass="entr" presetSubtype="16" fill="hold" grpId="0" nodeType="withEffect">
                                  <p:stCondLst>
                                    <p:cond delay="200"/>
                                  </p:stCondLst>
                                  <p:childTnLst>
                                    <p:set>
                                      <p:cBhvr>
                                        <p:cTn id="125" dur="1" fill="hold">
                                          <p:stCondLst>
                                            <p:cond delay="0"/>
                                          </p:stCondLst>
                                        </p:cTn>
                                        <p:tgtEl>
                                          <p:spTgt spid="1030"/>
                                        </p:tgtEl>
                                        <p:attrNameLst>
                                          <p:attrName>style.visibility</p:attrName>
                                        </p:attrNameLst>
                                      </p:cBhvr>
                                      <p:to>
                                        <p:strVal val="visible"/>
                                      </p:to>
                                    </p:set>
                                    <p:anim calcmode="lin" valueType="num">
                                      <p:cBhvr>
                                        <p:cTn id="126" dur="300" fill="hold"/>
                                        <p:tgtEl>
                                          <p:spTgt spid="1030"/>
                                        </p:tgtEl>
                                        <p:attrNameLst>
                                          <p:attrName>ppt_w</p:attrName>
                                        </p:attrNameLst>
                                      </p:cBhvr>
                                      <p:tavLst>
                                        <p:tav tm="0">
                                          <p:val>
                                            <p:fltVal val="0"/>
                                          </p:val>
                                        </p:tav>
                                        <p:tav tm="100000">
                                          <p:val>
                                            <p:strVal val="#ppt_w"/>
                                          </p:val>
                                        </p:tav>
                                      </p:tavLst>
                                    </p:anim>
                                    <p:anim calcmode="lin" valueType="num">
                                      <p:cBhvr>
                                        <p:cTn id="127" dur="300" fill="hold"/>
                                        <p:tgtEl>
                                          <p:spTgt spid="1030"/>
                                        </p:tgtEl>
                                        <p:attrNameLst>
                                          <p:attrName>ppt_h</p:attrName>
                                        </p:attrNameLst>
                                      </p:cBhvr>
                                      <p:tavLst>
                                        <p:tav tm="0">
                                          <p:val>
                                            <p:fltVal val="0"/>
                                          </p:val>
                                        </p:tav>
                                        <p:tav tm="100000">
                                          <p:val>
                                            <p:strVal val="#ppt_h"/>
                                          </p:val>
                                        </p:tav>
                                      </p:tavLst>
                                    </p:anim>
                                    <p:animEffect transition="in" filter="fade">
                                      <p:cBhvr>
                                        <p:cTn id="128" dur="300"/>
                                        <p:tgtEl>
                                          <p:spTgt spid="1030"/>
                                        </p:tgtEl>
                                      </p:cBhvr>
                                    </p:animEffect>
                                  </p:childTnLst>
                                </p:cTn>
                              </p:par>
                              <p:par>
                                <p:cTn id="129" presetID="6" presetClass="emph" presetSubtype="0" autoRev="1" fill="hold" grpId="1" nodeType="withEffect">
                                  <p:stCondLst>
                                    <p:cond delay="500"/>
                                  </p:stCondLst>
                                  <p:childTnLst>
                                    <p:animScale>
                                      <p:cBhvr>
                                        <p:cTn id="130" dur="150" fill="hold"/>
                                        <p:tgtEl>
                                          <p:spTgt spid="1030"/>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17"/>
                                        </p:tgtEl>
                                        <p:attrNameLst>
                                          <p:attrName>style.visibility</p:attrName>
                                        </p:attrNameLst>
                                      </p:cBhvr>
                                      <p:to>
                                        <p:strVal val="visible"/>
                                      </p:to>
                                    </p:set>
                                    <p:anim calcmode="lin" valueType="num">
                                      <p:cBhvr>
                                        <p:cTn id="133" dur="300" fill="hold"/>
                                        <p:tgtEl>
                                          <p:spTgt spid="17"/>
                                        </p:tgtEl>
                                        <p:attrNameLst>
                                          <p:attrName>ppt_w</p:attrName>
                                        </p:attrNameLst>
                                      </p:cBhvr>
                                      <p:tavLst>
                                        <p:tav tm="0">
                                          <p:val>
                                            <p:fltVal val="0"/>
                                          </p:val>
                                        </p:tav>
                                        <p:tav tm="100000">
                                          <p:val>
                                            <p:strVal val="#ppt_w"/>
                                          </p:val>
                                        </p:tav>
                                      </p:tavLst>
                                    </p:anim>
                                    <p:anim calcmode="lin" valueType="num">
                                      <p:cBhvr>
                                        <p:cTn id="134" dur="300" fill="hold"/>
                                        <p:tgtEl>
                                          <p:spTgt spid="17"/>
                                        </p:tgtEl>
                                        <p:attrNameLst>
                                          <p:attrName>ppt_h</p:attrName>
                                        </p:attrNameLst>
                                      </p:cBhvr>
                                      <p:tavLst>
                                        <p:tav tm="0">
                                          <p:val>
                                            <p:fltVal val="0"/>
                                          </p:val>
                                        </p:tav>
                                        <p:tav tm="100000">
                                          <p:val>
                                            <p:strVal val="#ppt_h"/>
                                          </p:val>
                                        </p:tav>
                                      </p:tavLst>
                                    </p:anim>
                                    <p:animEffect transition="in" filter="fade">
                                      <p:cBhvr>
                                        <p:cTn id="135" dur="300"/>
                                        <p:tgtEl>
                                          <p:spTgt spid="17"/>
                                        </p:tgtEl>
                                      </p:cBhvr>
                                    </p:animEffect>
                                  </p:childTnLst>
                                </p:cTn>
                              </p:par>
                              <p:par>
                                <p:cTn id="136" presetID="6" presetClass="emph" presetSubtype="0" autoRev="1" fill="hold" grpId="1" nodeType="withEffect">
                                  <p:stCondLst>
                                    <p:cond delay="300"/>
                                  </p:stCondLst>
                                  <p:childTnLst>
                                    <p:animScale>
                                      <p:cBhvr>
                                        <p:cTn id="137" dur="150" fill="hold"/>
                                        <p:tgtEl>
                                          <p:spTgt spid="17"/>
                                        </p:tgtEl>
                                      </p:cBhvr>
                                      <p:by x="110000" y="110000"/>
                                    </p:animScale>
                                  </p:childTnLst>
                                </p:cTn>
                              </p:par>
                              <p:par>
                                <p:cTn id="138" presetID="53" presetClass="entr" presetSubtype="16" fill="hold" grpId="0" nodeType="withEffect">
                                  <p:stCondLst>
                                    <p:cond delay="400"/>
                                  </p:stCondLst>
                                  <p:childTnLst>
                                    <p:set>
                                      <p:cBhvr>
                                        <p:cTn id="139" dur="1" fill="hold">
                                          <p:stCondLst>
                                            <p:cond delay="0"/>
                                          </p:stCondLst>
                                        </p:cTn>
                                        <p:tgtEl>
                                          <p:spTgt spid="1027"/>
                                        </p:tgtEl>
                                        <p:attrNameLst>
                                          <p:attrName>style.visibility</p:attrName>
                                        </p:attrNameLst>
                                      </p:cBhvr>
                                      <p:to>
                                        <p:strVal val="visible"/>
                                      </p:to>
                                    </p:set>
                                    <p:anim calcmode="lin" valueType="num">
                                      <p:cBhvr>
                                        <p:cTn id="140" dur="300" fill="hold"/>
                                        <p:tgtEl>
                                          <p:spTgt spid="1027"/>
                                        </p:tgtEl>
                                        <p:attrNameLst>
                                          <p:attrName>ppt_w</p:attrName>
                                        </p:attrNameLst>
                                      </p:cBhvr>
                                      <p:tavLst>
                                        <p:tav tm="0">
                                          <p:val>
                                            <p:fltVal val="0"/>
                                          </p:val>
                                        </p:tav>
                                        <p:tav tm="100000">
                                          <p:val>
                                            <p:strVal val="#ppt_w"/>
                                          </p:val>
                                        </p:tav>
                                      </p:tavLst>
                                    </p:anim>
                                    <p:anim calcmode="lin" valueType="num">
                                      <p:cBhvr>
                                        <p:cTn id="141" dur="300" fill="hold"/>
                                        <p:tgtEl>
                                          <p:spTgt spid="1027"/>
                                        </p:tgtEl>
                                        <p:attrNameLst>
                                          <p:attrName>ppt_h</p:attrName>
                                        </p:attrNameLst>
                                      </p:cBhvr>
                                      <p:tavLst>
                                        <p:tav tm="0">
                                          <p:val>
                                            <p:fltVal val="0"/>
                                          </p:val>
                                        </p:tav>
                                        <p:tav tm="100000">
                                          <p:val>
                                            <p:strVal val="#ppt_h"/>
                                          </p:val>
                                        </p:tav>
                                      </p:tavLst>
                                    </p:anim>
                                    <p:animEffect transition="in" filter="fade">
                                      <p:cBhvr>
                                        <p:cTn id="142" dur="300"/>
                                        <p:tgtEl>
                                          <p:spTgt spid="1027"/>
                                        </p:tgtEl>
                                      </p:cBhvr>
                                    </p:animEffect>
                                  </p:childTnLst>
                                </p:cTn>
                              </p:par>
                              <p:par>
                                <p:cTn id="143" presetID="6" presetClass="emph" presetSubtype="0" autoRev="1" fill="hold" grpId="1" nodeType="withEffect">
                                  <p:stCondLst>
                                    <p:cond delay="700"/>
                                  </p:stCondLst>
                                  <p:childTnLst>
                                    <p:animScale>
                                      <p:cBhvr>
                                        <p:cTn id="144" dur="150" fill="hold"/>
                                        <p:tgtEl>
                                          <p:spTgt spid="1027"/>
                                        </p:tgtEl>
                                      </p:cBhvr>
                                      <p:by x="110000" y="110000"/>
                                    </p:animScale>
                                  </p:childTnLst>
                                </p:cTn>
                              </p:par>
                              <p:par>
                                <p:cTn id="145" presetID="53" presetClass="entr" presetSubtype="16" fill="hold" grpId="0" nodeType="withEffect">
                                  <p:stCondLst>
                                    <p:cond delay="100"/>
                                  </p:stCondLst>
                                  <p:childTnLst>
                                    <p:set>
                                      <p:cBhvr>
                                        <p:cTn id="146" dur="1" fill="hold">
                                          <p:stCondLst>
                                            <p:cond delay="0"/>
                                          </p:stCondLst>
                                        </p:cTn>
                                        <p:tgtEl>
                                          <p:spTgt spid="1028"/>
                                        </p:tgtEl>
                                        <p:attrNameLst>
                                          <p:attrName>style.visibility</p:attrName>
                                        </p:attrNameLst>
                                      </p:cBhvr>
                                      <p:to>
                                        <p:strVal val="visible"/>
                                      </p:to>
                                    </p:set>
                                    <p:anim calcmode="lin" valueType="num">
                                      <p:cBhvr>
                                        <p:cTn id="147" dur="300" fill="hold"/>
                                        <p:tgtEl>
                                          <p:spTgt spid="1028"/>
                                        </p:tgtEl>
                                        <p:attrNameLst>
                                          <p:attrName>ppt_w</p:attrName>
                                        </p:attrNameLst>
                                      </p:cBhvr>
                                      <p:tavLst>
                                        <p:tav tm="0">
                                          <p:val>
                                            <p:fltVal val="0"/>
                                          </p:val>
                                        </p:tav>
                                        <p:tav tm="100000">
                                          <p:val>
                                            <p:strVal val="#ppt_w"/>
                                          </p:val>
                                        </p:tav>
                                      </p:tavLst>
                                    </p:anim>
                                    <p:anim calcmode="lin" valueType="num">
                                      <p:cBhvr>
                                        <p:cTn id="148" dur="300" fill="hold"/>
                                        <p:tgtEl>
                                          <p:spTgt spid="1028"/>
                                        </p:tgtEl>
                                        <p:attrNameLst>
                                          <p:attrName>ppt_h</p:attrName>
                                        </p:attrNameLst>
                                      </p:cBhvr>
                                      <p:tavLst>
                                        <p:tav tm="0">
                                          <p:val>
                                            <p:fltVal val="0"/>
                                          </p:val>
                                        </p:tav>
                                        <p:tav tm="100000">
                                          <p:val>
                                            <p:strVal val="#ppt_h"/>
                                          </p:val>
                                        </p:tav>
                                      </p:tavLst>
                                    </p:anim>
                                    <p:animEffect transition="in" filter="fade">
                                      <p:cBhvr>
                                        <p:cTn id="149" dur="300"/>
                                        <p:tgtEl>
                                          <p:spTgt spid="1028"/>
                                        </p:tgtEl>
                                      </p:cBhvr>
                                    </p:animEffect>
                                  </p:childTnLst>
                                </p:cTn>
                              </p:par>
                              <p:par>
                                <p:cTn id="150" presetID="6" presetClass="emph" presetSubtype="0" autoRev="1" fill="hold" grpId="1" nodeType="withEffect">
                                  <p:stCondLst>
                                    <p:cond delay="400"/>
                                  </p:stCondLst>
                                  <p:childTnLst>
                                    <p:animScale>
                                      <p:cBhvr>
                                        <p:cTn id="151" dur="150" fill="hold"/>
                                        <p:tgtEl>
                                          <p:spTgt spid="1028"/>
                                        </p:tgtEl>
                                      </p:cBhvr>
                                      <p:by x="110000" y="110000"/>
                                    </p:animScale>
                                  </p:childTnLst>
                                </p:cTn>
                              </p:par>
                              <p:par>
                                <p:cTn id="152" presetID="53" presetClass="entr" presetSubtype="16" fill="hold" grpId="0" nodeType="withEffect">
                                  <p:stCondLst>
                                    <p:cond delay="300"/>
                                  </p:stCondLst>
                                  <p:childTnLst>
                                    <p:set>
                                      <p:cBhvr>
                                        <p:cTn id="153" dur="1" fill="hold">
                                          <p:stCondLst>
                                            <p:cond delay="0"/>
                                          </p:stCondLst>
                                        </p:cTn>
                                        <p:tgtEl>
                                          <p:spTgt spid="25"/>
                                        </p:tgtEl>
                                        <p:attrNameLst>
                                          <p:attrName>style.visibility</p:attrName>
                                        </p:attrNameLst>
                                      </p:cBhvr>
                                      <p:to>
                                        <p:strVal val="visible"/>
                                      </p:to>
                                    </p:set>
                                    <p:anim calcmode="lin" valueType="num">
                                      <p:cBhvr>
                                        <p:cTn id="154" dur="300" fill="hold"/>
                                        <p:tgtEl>
                                          <p:spTgt spid="25"/>
                                        </p:tgtEl>
                                        <p:attrNameLst>
                                          <p:attrName>ppt_w</p:attrName>
                                        </p:attrNameLst>
                                      </p:cBhvr>
                                      <p:tavLst>
                                        <p:tav tm="0">
                                          <p:val>
                                            <p:fltVal val="0"/>
                                          </p:val>
                                        </p:tav>
                                        <p:tav tm="100000">
                                          <p:val>
                                            <p:strVal val="#ppt_w"/>
                                          </p:val>
                                        </p:tav>
                                      </p:tavLst>
                                    </p:anim>
                                    <p:anim calcmode="lin" valueType="num">
                                      <p:cBhvr>
                                        <p:cTn id="155" dur="300" fill="hold"/>
                                        <p:tgtEl>
                                          <p:spTgt spid="25"/>
                                        </p:tgtEl>
                                        <p:attrNameLst>
                                          <p:attrName>ppt_h</p:attrName>
                                        </p:attrNameLst>
                                      </p:cBhvr>
                                      <p:tavLst>
                                        <p:tav tm="0">
                                          <p:val>
                                            <p:fltVal val="0"/>
                                          </p:val>
                                        </p:tav>
                                        <p:tav tm="100000">
                                          <p:val>
                                            <p:strVal val="#ppt_h"/>
                                          </p:val>
                                        </p:tav>
                                      </p:tavLst>
                                    </p:anim>
                                    <p:animEffect transition="in" filter="fade">
                                      <p:cBhvr>
                                        <p:cTn id="156" dur="300"/>
                                        <p:tgtEl>
                                          <p:spTgt spid="25"/>
                                        </p:tgtEl>
                                      </p:cBhvr>
                                    </p:animEffect>
                                  </p:childTnLst>
                                </p:cTn>
                              </p:par>
                              <p:par>
                                <p:cTn id="157" presetID="6" presetClass="emph" presetSubtype="0" autoRev="1" fill="hold" grpId="1" nodeType="withEffect">
                                  <p:stCondLst>
                                    <p:cond delay="600"/>
                                  </p:stCondLst>
                                  <p:childTnLst>
                                    <p:animScale>
                                      <p:cBhvr>
                                        <p:cTn id="158" dur="150" fill="hold"/>
                                        <p:tgtEl>
                                          <p:spTgt spid="25"/>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1029"/>
                                        </p:tgtEl>
                                        <p:attrNameLst>
                                          <p:attrName>style.visibility</p:attrName>
                                        </p:attrNameLst>
                                      </p:cBhvr>
                                      <p:to>
                                        <p:strVal val="visible"/>
                                      </p:to>
                                    </p:set>
                                    <p:anim calcmode="lin" valueType="num">
                                      <p:cBhvr>
                                        <p:cTn id="161" dur="300" fill="hold"/>
                                        <p:tgtEl>
                                          <p:spTgt spid="1029"/>
                                        </p:tgtEl>
                                        <p:attrNameLst>
                                          <p:attrName>ppt_w</p:attrName>
                                        </p:attrNameLst>
                                      </p:cBhvr>
                                      <p:tavLst>
                                        <p:tav tm="0">
                                          <p:val>
                                            <p:fltVal val="0"/>
                                          </p:val>
                                        </p:tav>
                                        <p:tav tm="100000">
                                          <p:val>
                                            <p:strVal val="#ppt_w"/>
                                          </p:val>
                                        </p:tav>
                                      </p:tavLst>
                                    </p:anim>
                                    <p:anim calcmode="lin" valueType="num">
                                      <p:cBhvr>
                                        <p:cTn id="162" dur="300" fill="hold"/>
                                        <p:tgtEl>
                                          <p:spTgt spid="1029"/>
                                        </p:tgtEl>
                                        <p:attrNameLst>
                                          <p:attrName>ppt_h</p:attrName>
                                        </p:attrNameLst>
                                      </p:cBhvr>
                                      <p:tavLst>
                                        <p:tav tm="0">
                                          <p:val>
                                            <p:fltVal val="0"/>
                                          </p:val>
                                        </p:tav>
                                        <p:tav tm="100000">
                                          <p:val>
                                            <p:strVal val="#ppt_h"/>
                                          </p:val>
                                        </p:tav>
                                      </p:tavLst>
                                    </p:anim>
                                    <p:animEffect transition="in" filter="fade">
                                      <p:cBhvr>
                                        <p:cTn id="163" dur="300"/>
                                        <p:tgtEl>
                                          <p:spTgt spid="1029"/>
                                        </p:tgtEl>
                                      </p:cBhvr>
                                    </p:animEffect>
                                  </p:childTnLst>
                                </p:cTn>
                              </p:par>
                              <p:par>
                                <p:cTn id="164" presetID="6" presetClass="emph" presetSubtype="0" autoRev="1" fill="hold" grpId="1" nodeType="withEffect">
                                  <p:stCondLst>
                                    <p:cond delay="300"/>
                                  </p:stCondLst>
                                  <p:childTnLst>
                                    <p:animScale>
                                      <p:cBhvr>
                                        <p:cTn id="165" dur="150" fill="hold"/>
                                        <p:tgtEl>
                                          <p:spTgt spid="1029"/>
                                        </p:tgtEl>
                                      </p:cBhvr>
                                      <p:by x="110000" y="110000"/>
                                    </p:animScale>
                                  </p:childTnLst>
                                </p:cTn>
                              </p:par>
                              <p:par>
                                <p:cTn id="166" presetID="53" presetClass="entr" presetSubtype="16" fill="hold" grpId="0" nodeType="withEffect">
                                  <p:stCondLst>
                                    <p:cond delay="200"/>
                                  </p:stCondLst>
                                  <p:childTnLst>
                                    <p:set>
                                      <p:cBhvr>
                                        <p:cTn id="167" dur="1" fill="hold">
                                          <p:stCondLst>
                                            <p:cond delay="0"/>
                                          </p:stCondLst>
                                        </p:cTn>
                                        <p:tgtEl>
                                          <p:spTgt spid="26"/>
                                        </p:tgtEl>
                                        <p:attrNameLst>
                                          <p:attrName>style.visibility</p:attrName>
                                        </p:attrNameLst>
                                      </p:cBhvr>
                                      <p:to>
                                        <p:strVal val="visible"/>
                                      </p:to>
                                    </p:set>
                                    <p:anim calcmode="lin" valueType="num">
                                      <p:cBhvr>
                                        <p:cTn id="168" dur="300" fill="hold"/>
                                        <p:tgtEl>
                                          <p:spTgt spid="26"/>
                                        </p:tgtEl>
                                        <p:attrNameLst>
                                          <p:attrName>ppt_w</p:attrName>
                                        </p:attrNameLst>
                                      </p:cBhvr>
                                      <p:tavLst>
                                        <p:tav tm="0">
                                          <p:val>
                                            <p:fltVal val="0"/>
                                          </p:val>
                                        </p:tav>
                                        <p:tav tm="100000">
                                          <p:val>
                                            <p:strVal val="#ppt_w"/>
                                          </p:val>
                                        </p:tav>
                                      </p:tavLst>
                                    </p:anim>
                                    <p:anim calcmode="lin" valueType="num">
                                      <p:cBhvr>
                                        <p:cTn id="169" dur="300" fill="hold"/>
                                        <p:tgtEl>
                                          <p:spTgt spid="26"/>
                                        </p:tgtEl>
                                        <p:attrNameLst>
                                          <p:attrName>ppt_h</p:attrName>
                                        </p:attrNameLst>
                                      </p:cBhvr>
                                      <p:tavLst>
                                        <p:tav tm="0">
                                          <p:val>
                                            <p:fltVal val="0"/>
                                          </p:val>
                                        </p:tav>
                                        <p:tav tm="100000">
                                          <p:val>
                                            <p:strVal val="#ppt_h"/>
                                          </p:val>
                                        </p:tav>
                                      </p:tavLst>
                                    </p:anim>
                                    <p:animEffect transition="in" filter="fade">
                                      <p:cBhvr>
                                        <p:cTn id="170" dur="300"/>
                                        <p:tgtEl>
                                          <p:spTgt spid="26"/>
                                        </p:tgtEl>
                                      </p:cBhvr>
                                    </p:animEffect>
                                  </p:childTnLst>
                                </p:cTn>
                              </p:par>
                              <p:par>
                                <p:cTn id="171" presetID="6" presetClass="emph" presetSubtype="0" autoRev="1" fill="hold" grpId="1" nodeType="withEffect">
                                  <p:stCondLst>
                                    <p:cond delay="500"/>
                                  </p:stCondLst>
                                  <p:childTnLst>
                                    <p:animScale>
                                      <p:cBhvr>
                                        <p:cTn id="172" dur="150" fill="hold"/>
                                        <p:tgtEl>
                                          <p:spTgt spid="26"/>
                                        </p:tgtEl>
                                      </p:cBhvr>
                                      <p:by x="110000" y="110000"/>
                                    </p:animScale>
                                  </p:childTnLst>
                                </p:cTn>
                              </p:par>
                              <p:par>
                                <p:cTn id="173" presetID="53" presetClass="entr" presetSubtype="16" fill="hold" grpId="0" nodeType="withEffect">
                                  <p:stCondLst>
                                    <p:cond delay="600"/>
                                  </p:stCondLst>
                                  <p:childTnLst>
                                    <p:set>
                                      <p:cBhvr>
                                        <p:cTn id="174" dur="1" fill="hold">
                                          <p:stCondLst>
                                            <p:cond delay="0"/>
                                          </p:stCondLst>
                                        </p:cTn>
                                        <p:tgtEl>
                                          <p:spTgt spid="27"/>
                                        </p:tgtEl>
                                        <p:attrNameLst>
                                          <p:attrName>style.visibility</p:attrName>
                                        </p:attrNameLst>
                                      </p:cBhvr>
                                      <p:to>
                                        <p:strVal val="visible"/>
                                      </p:to>
                                    </p:set>
                                    <p:anim calcmode="lin" valueType="num">
                                      <p:cBhvr>
                                        <p:cTn id="175" dur="300" fill="hold"/>
                                        <p:tgtEl>
                                          <p:spTgt spid="27"/>
                                        </p:tgtEl>
                                        <p:attrNameLst>
                                          <p:attrName>ppt_w</p:attrName>
                                        </p:attrNameLst>
                                      </p:cBhvr>
                                      <p:tavLst>
                                        <p:tav tm="0">
                                          <p:val>
                                            <p:fltVal val="0"/>
                                          </p:val>
                                        </p:tav>
                                        <p:tav tm="100000">
                                          <p:val>
                                            <p:strVal val="#ppt_w"/>
                                          </p:val>
                                        </p:tav>
                                      </p:tavLst>
                                    </p:anim>
                                    <p:anim calcmode="lin" valueType="num">
                                      <p:cBhvr>
                                        <p:cTn id="176" dur="300" fill="hold"/>
                                        <p:tgtEl>
                                          <p:spTgt spid="27"/>
                                        </p:tgtEl>
                                        <p:attrNameLst>
                                          <p:attrName>ppt_h</p:attrName>
                                        </p:attrNameLst>
                                      </p:cBhvr>
                                      <p:tavLst>
                                        <p:tav tm="0">
                                          <p:val>
                                            <p:fltVal val="0"/>
                                          </p:val>
                                        </p:tav>
                                        <p:tav tm="100000">
                                          <p:val>
                                            <p:strVal val="#ppt_h"/>
                                          </p:val>
                                        </p:tav>
                                      </p:tavLst>
                                    </p:anim>
                                    <p:animEffect transition="in" filter="fade">
                                      <p:cBhvr>
                                        <p:cTn id="177" dur="300"/>
                                        <p:tgtEl>
                                          <p:spTgt spid="27"/>
                                        </p:tgtEl>
                                      </p:cBhvr>
                                    </p:animEffect>
                                  </p:childTnLst>
                                </p:cTn>
                              </p:par>
                              <p:par>
                                <p:cTn id="178" presetID="6" presetClass="emph" presetSubtype="0" autoRev="1" fill="hold" grpId="1" nodeType="withEffect">
                                  <p:stCondLst>
                                    <p:cond delay="900"/>
                                  </p:stCondLst>
                                  <p:childTnLst>
                                    <p:animScale>
                                      <p:cBhvr>
                                        <p:cTn id="179" dur="150" fill="hold"/>
                                        <p:tgtEl>
                                          <p:spTgt spid="27"/>
                                        </p:tgtEl>
                                      </p:cBhvr>
                                      <p:by x="110000" y="110000"/>
                                    </p:animScale>
                                  </p:childTnLst>
                                </p:cTn>
                              </p:par>
                              <p:par>
                                <p:cTn id="180" presetID="53" presetClass="entr" presetSubtype="16" fill="hold" grpId="0" nodeType="withEffect">
                                  <p:stCondLst>
                                    <p:cond delay="100"/>
                                  </p:stCondLst>
                                  <p:childTnLst>
                                    <p:set>
                                      <p:cBhvr>
                                        <p:cTn id="181" dur="1" fill="hold">
                                          <p:stCondLst>
                                            <p:cond delay="0"/>
                                          </p:stCondLst>
                                        </p:cTn>
                                        <p:tgtEl>
                                          <p:spTgt spid="1024"/>
                                        </p:tgtEl>
                                        <p:attrNameLst>
                                          <p:attrName>style.visibility</p:attrName>
                                        </p:attrNameLst>
                                      </p:cBhvr>
                                      <p:to>
                                        <p:strVal val="visible"/>
                                      </p:to>
                                    </p:set>
                                    <p:anim calcmode="lin" valueType="num">
                                      <p:cBhvr>
                                        <p:cTn id="182" dur="300" fill="hold"/>
                                        <p:tgtEl>
                                          <p:spTgt spid="1024"/>
                                        </p:tgtEl>
                                        <p:attrNameLst>
                                          <p:attrName>ppt_w</p:attrName>
                                        </p:attrNameLst>
                                      </p:cBhvr>
                                      <p:tavLst>
                                        <p:tav tm="0">
                                          <p:val>
                                            <p:fltVal val="0"/>
                                          </p:val>
                                        </p:tav>
                                        <p:tav tm="100000">
                                          <p:val>
                                            <p:strVal val="#ppt_w"/>
                                          </p:val>
                                        </p:tav>
                                      </p:tavLst>
                                    </p:anim>
                                    <p:anim calcmode="lin" valueType="num">
                                      <p:cBhvr>
                                        <p:cTn id="183" dur="300" fill="hold"/>
                                        <p:tgtEl>
                                          <p:spTgt spid="1024"/>
                                        </p:tgtEl>
                                        <p:attrNameLst>
                                          <p:attrName>ppt_h</p:attrName>
                                        </p:attrNameLst>
                                      </p:cBhvr>
                                      <p:tavLst>
                                        <p:tav tm="0">
                                          <p:val>
                                            <p:fltVal val="0"/>
                                          </p:val>
                                        </p:tav>
                                        <p:tav tm="100000">
                                          <p:val>
                                            <p:strVal val="#ppt_h"/>
                                          </p:val>
                                        </p:tav>
                                      </p:tavLst>
                                    </p:anim>
                                    <p:animEffect transition="in" filter="fade">
                                      <p:cBhvr>
                                        <p:cTn id="184" dur="300"/>
                                        <p:tgtEl>
                                          <p:spTgt spid="1024"/>
                                        </p:tgtEl>
                                      </p:cBhvr>
                                    </p:animEffect>
                                  </p:childTnLst>
                                </p:cTn>
                              </p:par>
                              <p:par>
                                <p:cTn id="185" presetID="6" presetClass="emph" presetSubtype="0" autoRev="1" fill="hold" grpId="1" nodeType="withEffect">
                                  <p:stCondLst>
                                    <p:cond delay="400"/>
                                  </p:stCondLst>
                                  <p:childTnLst>
                                    <p:animScale>
                                      <p:cBhvr>
                                        <p:cTn id="186" dur="150" fill="hold"/>
                                        <p:tgtEl>
                                          <p:spTgt spid="1024"/>
                                        </p:tgtEl>
                                      </p:cBhvr>
                                      <p:by x="110000" y="110000"/>
                                    </p:animScale>
                                  </p:childTnLst>
                                </p:cTn>
                              </p:par>
                              <p:par>
                                <p:cTn id="187" presetID="53" presetClass="entr" presetSubtype="16" fill="hold" grpId="0" nodeType="withEffect">
                                  <p:stCondLst>
                                    <p:cond delay="0"/>
                                  </p:stCondLst>
                                  <p:childTnLst>
                                    <p:set>
                                      <p:cBhvr>
                                        <p:cTn id="188" dur="1" fill="hold">
                                          <p:stCondLst>
                                            <p:cond delay="0"/>
                                          </p:stCondLst>
                                        </p:cTn>
                                        <p:tgtEl>
                                          <p:spTgt spid="28"/>
                                        </p:tgtEl>
                                        <p:attrNameLst>
                                          <p:attrName>style.visibility</p:attrName>
                                        </p:attrNameLst>
                                      </p:cBhvr>
                                      <p:to>
                                        <p:strVal val="visible"/>
                                      </p:to>
                                    </p:set>
                                    <p:anim calcmode="lin" valueType="num">
                                      <p:cBhvr>
                                        <p:cTn id="189" dur="300" fill="hold"/>
                                        <p:tgtEl>
                                          <p:spTgt spid="28"/>
                                        </p:tgtEl>
                                        <p:attrNameLst>
                                          <p:attrName>ppt_w</p:attrName>
                                        </p:attrNameLst>
                                      </p:cBhvr>
                                      <p:tavLst>
                                        <p:tav tm="0">
                                          <p:val>
                                            <p:fltVal val="0"/>
                                          </p:val>
                                        </p:tav>
                                        <p:tav tm="100000">
                                          <p:val>
                                            <p:strVal val="#ppt_w"/>
                                          </p:val>
                                        </p:tav>
                                      </p:tavLst>
                                    </p:anim>
                                    <p:anim calcmode="lin" valueType="num">
                                      <p:cBhvr>
                                        <p:cTn id="190" dur="300" fill="hold"/>
                                        <p:tgtEl>
                                          <p:spTgt spid="28"/>
                                        </p:tgtEl>
                                        <p:attrNameLst>
                                          <p:attrName>ppt_h</p:attrName>
                                        </p:attrNameLst>
                                      </p:cBhvr>
                                      <p:tavLst>
                                        <p:tav tm="0">
                                          <p:val>
                                            <p:fltVal val="0"/>
                                          </p:val>
                                        </p:tav>
                                        <p:tav tm="100000">
                                          <p:val>
                                            <p:strVal val="#ppt_h"/>
                                          </p:val>
                                        </p:tav>
                                      </p:tavLst>
                                    </p:anim>
                                    <p:animEffect transition="in" filter="fade">
                                      <p:cBhvr>
                                        <p:cTn id="191" dur="300"/>
                                        <p:tgtEl>
                                          <p:spTgt spid="28"/>
                                        </p:tgtEl>
                                      </p:cBhvr>
                                    </p:animEffect>
                                  </p:childTnLst>
                                </p:cTn>
                              </p:par>
                              <p:par>
                                <p:cTn id="192" presetID="6" presetClass="emph" presetSubtype="0" autoRev="1" fill="hold" grpId="1" nodeType="withEffect">
                                  <p:stCondLst>
                                    <p:cond delay="300"/>
                                  </p:stCondLst>
                                  <p:childTnLst>
                                    <p:animScale>
                                      <p:cBhvr>
                                        <p:cTn id="193" dur="150" fill="hold"/>
                                        <p:tgtEl>
                                          <p:spTgt spid="28"/>
                                        </p:tgtEl>
                                      </p:cBhvr>
                                      <p:by x="110000" y="110000"/>
                                    </p:animScale>
                                  </p:childTnLst>
                                </p:cTn>
                              </p:par>
                              <p:par>
                                <p:cTn id="194" presetID="53" presetClass="entr" presetSubtype="16" fill="hold" grpId="0" nodeType="withEffect">
                                  <p:stCondLst>
                                    <p:cond delay="500"/>
                                  </p:stCondLst>
                                  <p:childTnLst>
                                    <p:set>
                                      <p:cBhvr>
                                        <p:cTn id="195" dur="1" fill="hold">
                                          <p:stCondLst>
                                            <p:cond delay="0"/>
                                          </p:stCondLst>
                                        </p:cTn>
                                        <p:tgtEl>
                                          <p:spTgt spid="30"/>
                                        </p:tgtEl>
                                        <p:attrNameLst>
                                          <p:attrName>style.visibility</p:attrName>
                                        </p:attrNameLst>
                                      </p:cBhvr>
                                      <p:to>
                                        <p:strVal val="visible"/>
                                      </p:to>
                                    </p:set>
                                    <p:anim calcmode="lin" valueType="num">
                                      <p:cBhvr>
                                        <p:cTn id="196" dur="300" fill="hold"/>
                                        <p:tgtEl>
                                          <p:spTgt spid="30"/>
                                        </p:tgtEl>
                                        <p:attrNameLst>
                                          <p:attrName>ppt_w</p:attrName>
                                        </p:attrNameLst>
                                      </p:cBhvr>
                                      <p:tavLst>
                                        <p:tav tm="0">
                                          <p:val>
                                            <p:fltVal val="0"/>
                                          </p:val>
                                        </p:tav>
                                        <p:tav tm="100000">
                                          <p:val>
                                            <p:strVal val="#ppt_w"/>
                                          </p:val>
                                        </p:tav>
                                      </p:tavLst>
                                    </p:anim>
                                    <p:anim calcmode="lin" valueType="num">
                                      <p:cBhvr>
                                        <p:cTn id="197" dur="300" fill="hold"/>
                                        <p:tgtEl>
                                          <p:spTgt spid="30"/>
                                        </p:tgtEl>
                                        <p:attrNameLst>
                                          <p:attrName>ppt_h</p:attrName>
                                        </p:attrNameLst>
                                      </p:cBhvr>
                                      <p:tavLst>
                                        <p:tav tm="0">
                                          <p:val>
                                            <p:fltVal val="0"/>
                                          </p:val>
                                        </p:tav>
                                        <p:tav tm="100000">
                                          <p:val>
                                            <p:strVal val="#ppt_h"/>
                                          </p:val>
                                        </p:tav>
                                      </p:tavLst>
                                    </p:anim>
                                    <p:animEffect transition="in" filter="fade">
                                      <p:cBhvr>
                                        <p:cTn id="198" dur="300"/>
                                        <p:tgtEl>
                                          <p:spTgt spid="30"/>
                                        </p:tgtEl>
                                      </p:cBhvr>
                                    </p:animEffect>
                                  </p:childTnLst>
                                </p:cTn>
                              </p:par>
                              <p:par>
                                <p:cTn id="199" presetID="6" presetClass="emph" presetSubtype="0" autoRev="1" fill="hold" grpId="1" nodeType="withEffect">
                                  <p:stCondLst>
                                    <p:cond delay="800"/>
                                  </p:stCondLst>
                                  <p:childTnLst>
                                    <p:animScale>
                                      <p:cBhvr>
                                        <p:cTn id="200" dur="150" fill="hold"/>
                                        <p:tgtEl>
                                          <p:spTgt spid="30"/>
                                        </p:tgtEl>
                                      </p:cBhvr>
                                      <p:by x="110000" y="110000"/>
                                    </p:animScale>
                                  </p:childTnLst>
                                </p:cTn>
                              </p:par>
                              <p:par>
                                <p:cTn id="201" presetID="53" presetClass="entr" presetSubtype="16" fill="hold" grpId="0" nodeType="withEffect">
                                  <p:stCondLst>
                                    <p:cond delay="300"/>
                                  </p:stCondLst>
                                  <p:childTnLst>
                                    <p:set>
                                      <p:cBhvr>
                                        <p:cTn id="202" dur="1" fill="hold">
                                          <p:stCondLst>
                                            <p:cond delay="0"/>
                                          </p:stCondLst>
                                        </p:cTn>
                                        <p:tgtEl>
                                          <p:spTgt spid="31"/>
                                        </p:tgtEl>
                                        <p:attrNameLst>
                                          <p:attrName>style.visibility</p:attrName>
                                        </p:attrNameLst>
                                      </p:cBhvr>
                                      <p:to>
                                        <p:strVal val="visible"/>
                                      </p:to>
                                    </p:set>
                                    <p:anim calcmode="lin" valueType="num">
                                      <p:cBhvr>
                                        <p:cTn id="203" dur="300" fill="hold"/>
                                        <p:tgtEl>
                                          <p:spTgt spid="31"/>
                                        </p:tgtEl>
                                        <p:attrNameLst>
                                          <p:attrName>ppt_w</p:attrName>
                                        </p:attrNameLst>
                                      </p:cBhvr>
                                      <p:tavLst>
                                        <p:tav tm="0">
                                          <p:val>
                                            <p:fltVal val="0"/>
                                          </p:val>
                                        </p:tav>
                                        <p:tav tm="100000">
                                          <p:val>
                                            <p:strVal val="#ppt_w"/>
                                          </p:val>
                                        </p:tav>
                                      </p:tavLst>
                                    </p:anim>
                                    <p:anim calcmode="lin" valueType="num">
                                      <p:cBhvr>
                                        <p:cTn id="204" dur="300" fill="hold"/>
                                        <p:tgtEl>
                                          <p:spTgt spid="31"/>
                                        </p:tgtEl>
                                        <p:attrNameLst>
                                          <p:attrName>ppt_h</p:attrName>
                                        </p:attrNameLst>
                                      </p:cBhvr>
                                      <p:tavLst>
                                        <p:tav tm="0">
                                          <p:val>
                                            <p:fltVal val="0"/>
                                          </p:val>
                                        </p:tav>
                                        <p:tav tm="100000">
                                          <p:val>
                                            <p:strVal val="#ppt_h"/>
                                          </p:val>
                                        </p:tav>
                                      </p:tavLst>
                                    </p:anim>
                                    <p:animEffect transition="in" filter="fade">
                                      <p:cBhvr>
                                        <p:cTn id="205" dur="300"/>
                                        <p:tgtEl>
                                          <p:spTgt spid="31"/>
                                        </p:tgtEl>
                                      </p:cBhvr>
                                    </p:animEffect>
                                  </p:childTnLst>
                                </p:cTn>
                              </p:par>
                              <p:par>
                                <p:cTn id="206" presetID="6" presetClass="emph" presetSubtype="0" autoRev="1" fill="hold" grpId="1" nodeType="withEffect">
                                  <p:stCondLst>
                                    <p:cond delay="600"/>
                                  </p:stCondLst>
                                  <p:childTnLst>
                                    <p:animScale>
                                      <p:cBhvr>
                                        <p:cTn id="207" dur="150" fill="hold"/>
                                        <p:tgtEl>
                                          <p:spTgt spid="31"/>
                                        </p:tgtEl>
                                      </p:cBhvr>
                                      <p:by x="110000" y="110000"/>
                                    </p:animScale>
                                  </p:childTnLst>
                                </p:cTn>
                              </p:par>
                              <p:par>
                                <p:cTn id="208" presetID="53" presetClass="entr" presetSubtype="16" fill="hold" grpId="0" nodeType="withEffect">
                                  <p:stCondLst>
                                    <p:cond delay="0"/>
                                  </p:stCondLst>
                                  <p:childTnLst>
                                    <p:set>
                                      <p:cBhvr>
                                        <p:cTn id="209" dur="1" fill="hold">
                                          <p:stCondLst>
                                            <p:cond delay="0"/>
                                          </p:stCondLst>
                                        </p:cTn>
                                        <p:tgtEl>
                                          <p:spTgt spid="29"/>
                                        </p:tgtEl>
                                        <p:attrNameLst>
                                          <p:attrName>style.visibility</p:attrName>
                                        </p:attrNameLst>
                                      </p:cBhvr>
                                      <p:to>
                                        <p:strVal val="visible"/>
                                      </p:to>
                                    </p:set>
                                    <p:anim calcmode="lin" valueType="num">
                                      <p:cBhvr>
                                        <p:cTn id="210" dur="300" fill="hold"/>
                                        <p:tgtEl>
                                          <p:spTgt spid="29"/>
                                        </p:tgtEl>
                                        <p:attrNameLst>
                                          <p:attrName>ppt_w</p:attrName>
                                        </p:attrNameLst>
                                      </p:cBhvr>
                                      <p:tavLst>
                                        <p:tav tm="0">
                                          <p:val>
                                            <p:fltVal val="0"/>
                                          </p:val>
                                        </p:tav>
                                        <p:tav tm="100000">
                                          <p:val>
                                            <p:strVal val="#ppt_w"/>
                                          </p:val>
                                        </p:tav>
                                      </p:tavLst>
                                    </p:anim>
                                    <p:anim calcmode="lin" valueType="num">
                                      <p:cBhvr>
                                        <p:cTn id="211" dur="300" fill="hold"/>
                                        <p:tgtEl>
                                          <p:spTgt spid="29"/>
                                        </p:tgtEl>
                                        <p:attrNameLst>
                                          <p:attrName>ppt_h</p:attrName>
                                        </p:attrNameLst>
                                      </p:cBhvr>
                                      <p:tavLst>
                                        <p:tav tm="0">
                                          <p:val>
                                            <p:fltVal val="0"/>
                                          </p:val>
                                        </p:tav>
                                        <p:tav tm="100000">
                                          <p:val>
                                            <p:strVal val="#ppt_h"/>
                                          </p:val>
                                        </p:tav>
                                      </p:tavLst>
                                    </p:anim>
                                    <p:animEffect transition="in" filter="fade">
                                      <p:cBhvr>
                                        <p:cTn id="212" dur="300"/>
                                        <p:tgtEl>
                                          <p:spTgt spid="29"/>
                                        </p:tgtEl>
                                      </p:cBhvr>
                                    </p:animEffect>
                                  </p:childTnLst>
                                </p:cTn>
                              </p:par>
                              <p:par>
                                <p:cTn id="213" presetID="6" presetClass="emph" presetSubtype="0" autoRev="1" fill="hold" grpId="1" nodeType="withEffect">
                                  <p:stCondLst>
                                    <p:cond delay="300"/>
                                  </p:stCondLst>
                                  <p:childTnLst>
                                    <p:animScale>
                                      <p:cBhvr>
                                        <p:cTn id="214" dur="150" fill="hold"/>
                                        <p:tgtEl>
                                          <p:spTgt spid="29"/>
                                        </p:tgtEl>
                                      </p:cBhvr>
                                      <p:by x="110000" y="110000"/>
                                    </p:animScale>
                                  </p:childTnLst>
                                </p:cTn>
                              </p:par>
                              <p:par>
                                <p:cTn id="215" presetID="41" presetClass="entr" presetSubtype="0" fill="hold" grpId="0" nodeType="withEffect">
                                  <p:stCondLst>
                                    <p:cond delay="1000"/>
                                  </p:stCondLst>
                                  <p:iterate type="lt">
                                    <p:tmPct val="10000"/>
                                  </p:iterate>
                                  <p:childTnLst>
                                    <p:set>
                                      <p:cBhvr>
                                        <p:cTn id="216" dur="1" fill="hold">
                                          <p:stCondLst>
                                            <p:cond delay="0"/>
                                          </p:stCondLst>
                                        </p:cTn>
                                        <p:tgtEl>
                                          <p:spTgt spid="112"/>
                                        </p:tgtEl>
                                        <p:attrNameLst>
                                          <p:attrName>style.visibility</p:attrName>
                                        </p:attrNameLst>
                                      </p:cBhvr>
                                      <p:to>
                                        <p:strVal val="visible"/>
                                      </p:to>
                                    </p:set>
                                    <p:anim calcmode="lin" valueType="num">
                                      <p:cBhvr>
                                        <p:cTn id="217" dur="500" fill="hold"/>
                                        <p:tgtEl>
                                          <p:spTgt spid="112"/>
                                        </p:tgtEl>
                                        <p:attrNameLst>
                                          <p:attrName>ppt_x</p:attrName>
                                        </p:attrNameLst>
                                      </p:cBhvr>
                                      <p:tavLst>
                                        <p:tav tm="0">
                                          <p:val>
                                            <p:strVal val="#ppt_x"/>
                                          </p:val>
                                        </p:tav>
                                        <p:tav tm="50000">
                                          <p:val>
                                            <p:strVal val="#ppt_x+.1"/>
                                          </p:val>
                                        </p:tav>
                                        <p:tav tm="100000">
                                          <p:val>
                                            <p:strVal val="#ppt_x"/>
                                          </p:val>
                                        </p:tav>
                                      </p:tavLst>
                                    </p:anim>
                                    <p:anim calcmode="lin" valueType="num">
                                      <p:cBhvr>
                                        <p:cTn id="218" dur="500" fill="hold"/>
                                        <p:tgtEl>
                                          <p:spTgt spid="112"/>
                                        </p:tgtEl>
                                        <p:attrNameLst>
                                          <p:attrName>ppt_y</p:attrName>
                                        </p:attrNameLst>
                                      </p:cBhvr>
                                      <p:tavLst>
                                        <p:tav tm="0">
                                          <p:val>
                                            <p:strVal val="#ppt_y"/>
                                          </p:val>
                                        </p:tav>
                                        <p:tav tm="100000">
                                          <p:val>
                                            <p:strVal val="#ppt_y"/>
                                          </p:val>
                                        </p:tav>
                                      </p:tavLst>
                                    </p:anim>
                                    <p:anim calcmode="lin" valueType="num">
                                      <p:cBhvr>
                                        <p:cTn id="219" dur="500" fill="hold"/>
                                        <p:tgtEl>
                                          <p:spTgt spid="112"/>
                                        </p:tgtEl>
                                        <p:attrNameLst>
                                          <p:attrName>ppt_h</p:attrName>
                                        </p:attrNameLst>
                                      </p:cBhvr>
                                      <p:tavLst>
                                        <p:tav tm="0">
                                          <p:val>
                                            <p:strVal val="#ppt_h/10"/>
                                          </p:val>
                                        </p:tav>
                                        <p:tav tm="50000">
                                          <p:val>
                                            <p:strVal val="#ppt_h+.01"/>
                                          </p:val>
                                        </p:tav>
                                        <p:tav tm="100000">
                                          <p:val>
                                            <p:strVal val="#ppt_h"/>
                                          </p:val>
                                        </p:tav>
                                      </p:tavLst>
                                    </p:anim>
                                    <p:anim calcmode="lin" valueType="num">
                                      <p:cBhvr>
                                        <p:cTn id="220" dur="500" fill="hold"/>
                                        <p:tgtEl>
                                          <p:spTgt spid="112"/>
                                        </p:tgtEl>
                                        <p:attrNameLst>
                                          <p:attrName>ppt_w</p:attrName>
                                        </p:attrNameLst>
                                      </p:cBhvr>
                                      <p:tavLst>
                                        <p:tav tm="0">
                                          <p:val>
                                            <p:strVal val="#ppt_w/10"/>
                                          </p:val>
                                        </p:tav>
                                        <p:tav tm="50000">
                                          <p:val>
                                            <p:strVal val="#ppt_w+.01"/>
                                          </p:val>
                                        </p:tav>
                                        <p:tav tm="100000">
                                          <p:val>
                                            <p:strVal val="#ppt_w"/>
                                          </p:val>
                                        </p:tav>
                                      </p:tavLst>
                                    </p:anim>
                                    <p:animEffect transition="in" filter="fade">
                                      <p:cBhvr>
                                        <p:cTn id="221" dur="500" tmFilter="0,0; .5, 1; 1, 1"/>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1024" grpId="0" animBg="1"/>
      <p:bldP spid="1024" grpId="1" animBg="1"/>
      <p:bldP spid="1025" grpId="0" animBg="1"/>
      <p:bldP spid="1025" grpId="1" animBg="1"/>
      <p:bldP spid="1027" grpId="0" animBg="1"/>
      <p:bldP spid="1027" grpId="1" animBg="1"/>
      <p:bldP spid="1028" grpId="0" animBg="1"/>
      <p:bldP spid="1028" grpId="1" animBg="1"/>
      <p:bldP spid="1029" grpId="0" animBg="1"/>
      <p:bldP spid="1029" grpId="1" animBg="1"/>
      <p:bldP spid="1030" grpId="0" animBg="1"/>
      <p:bldP spid="1030" grpId="1" animBg="1"/>
      <p:bldP spid="1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6"/>
          <p:cNvSpPr>
            <a:spLocks noChangeArrowheads="1"/>
          </p:cNvSpPr>
          <p:nvPr/>
        </p:nvSpPr>
        <p:spPr bwMode="auto">
          <a:xfrm>
            <a:off x="858344" y="103942"/>
            <a:ext cx="185264" cy="182642"/>
          </a:xfrm>
          <a:prstGeom prst="ellipse">
            <a:avLst/>
          </a:prstGeom>
          <a:solidFill>
            <a:srgbClr val="FBE22D">
              <a:alpha val="80000"/>
            </a:srgbClr>
          </a:solidFill>
          <a:ln>
            <a:noFill/>
          </a:ln>
        </p:spPr>
        <p:txBody>
          <a:bodyPr/>
          <a:lstStyle/>
          <a:p>
            <a:endParaRPr lang="zh-CN" altLang="en-US"/>
          </a:p>
        </p:txBody>
      </p:sp>
      <p:sp>
        <p:nvSpPr>
          <p:cNvPr id="15" name="Oval 3"/>
          <p:cNvSpPr>
            <a:spLocks noChangeArrowheads="1"/>
          </p:cNvSpPr>
          <p:nvPr/>
        </p:nvSpPr>
        <p:spPr bwMode="auto">
          <a:xfrm>
            <a:off x="-106265" y="242684"/>
            <a:ext cx="263828" cy="260897"/>
          </a:xfrm>
          <a:prstGeom prst="ellipse">
            <a:avLst/>
          </a:prstGeom>
          <a:solidFill>
            <a:srgbClr val="A9D25A">
              <a:alpha val="80000"/>
            </a:srgbClr>
          </a:solidFill>
          <a:ln>
            <a:noFill/>
          </a:ln>
        </p:spPr>
        <p:txBody>
          <a:bodyPr/>
          <a:lstStyle/>
          <a:p>
            <a:endParaRPr lang="zh-CN" altLang="en-US"/>
          </a:p>
        </p:txBody>
      </p:sp>
      <p:sp>
        <p:nvSpPr>
          <p:cNvPr id="16" name="Oval 4"/>
          <p:cNvSpPr>
            <a:spLocks noChangeArrowheads="1"/>
          </p:cNvSpPr>
          <p:nvPr/>
        </p:nvSpPr>
        <p:spPr bwMode="auto">
          <a:xfrm>
            <a:off x="157563" y="414164"/>
            <a:ext cx="263828" cy="260897"/>
          </a:xfrm>
          <a:prstGeom prst="ellipse">
            <a:avLst/>
          </a:prstGeom>
          <a:solidFill>
            <a:srgbClr val="98D2E3">
              <a:alpha val="80000"/>
            </a:srgbClr>
          </a:solidFill>
          <a:ln>
            <a:noFill/>
          </a:ln>
        </p:spPr>
        <p:txBody>
          <a:bodyPr/>
          <a:lstStyle/>
          <a:p>
            <a:endParaRPr lang="zh-CN" altLang="en-US"/>
          </a:p>
        </p:txBody>
      </p:sp>
      <p:sp>
        <p:nvSpPr>
          <p:cNvPr id="17" name="Oval 5"/>
          <p:cNvSpPr>
            <a:spLocks noChangeArrowheads="1"/>
          </p:cNvSpPr>
          <p:nvPr/>
        </p:nvSpPr>
        <p:spPr bwMode="auto">
          <a:xfrm>
            <a:off x="336285" y="225555"/>
            <a:ext cx="458394" cy="450850"/>
          </a:xfrm>
          <a:prstGeom prst="ellipse">
            <a:avLst/>
          </a:prstGeom>
          <a:solidFill>
            <a:srgbClr val="EA5514">
              <a:alpha val="80000"/>
            </a:srgbClr>
          </a:solidFill>
          <a:ln>
            <a:noFill/>
          </a:ln>
        </p:spPr>
        <p:txBody>
          <a:bodyPr/>
          <a:lstStyle/>
          <a:p>
            <a:endParaRPr lang="zh-CN" altLang="en-US"/>
          </a:p>
        </p:txBody>
      </p:sp>
      <p:sp>
        <p:nvSpPr>
          <p:cNvPr id="18" name="Rectangle 39"/>
          <p:cNvSpPr>
            <a:spLocks noChangeArrowheads="1"/>
          </p:cNvSpPr>
          <p:nvPr/>
        </p:nvSpPr>
        <p:spPr bwMode="auto">
          <a:xfrm>
            <a:off x="401920" y="327870"/>
            <a:ext cx="33089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fontAlgn="base">
              <a:spcBef>
                <a:spcPct val="0"/>
              </a:spcBef>
              <a:spcAft>
                <a:spcPct val="0"/>
              </a:spcAft>
              <a:defRPr>
                <a:solidFill>
                  <a:schemeClr val="tx1"/>
                </a:solidFill>
                <a:latin typeface="Arial" panose="020B0604020202020204" pitchFamily="34" charset="0"/>
                <a:ea typeface="SimSun" panose="02010600030101010101" pitchFamily="2" charset="-122"/>
                <a:cs typeface="SimSun" panose="02010600030101010101" pitchFamily="2" charset="-122"/>
              </a:defRPr>
            </a:lvl1pPr>
            <a:lvl2pPr fontAlgn="base">
              <a:spcBef>
                <a:spcPct val="0"/>
              </a:spcBef>
              <a:spcAft>
                <a:spcPct val="0"/>
              </a:spcAft>
              <a:defRPr>
                <a:solidFill>
                  <a:schemeClr val="tx1"/>
                </a:solidFill>
                <a:latin typeface="Arial" panose="020B0604020202020204" pitchFamily="34" charset="0"/>
                <a:ea typeface="SimSun" panose="02010600030101010101" pitchFamily="2" charset="-122"/>
                <a:cs typeface="SimSun" panose="02010600030101010101" pitchFamily="2" charset="-122"/>
              </a:defRPr>
            </a:lvl2pPr>
            <a:lvl3pPr fontAlgn="base">
              <a:spcBef>
                <a:spcPct val="0"/>
              </a:spcBef>
              <a:spcAft>
                <a:spcPct val="0"/>
              </a:spcAft>
              <a:defRPr>
                <a:solidFill>
                  <a:schemeClr val="tx1"/>
                </a:solidFill>
                <a:latin typeface="Arial" panose="020B0604020202020204" pitchFamily="34" charset="0"/>
                <a:ea typeface="SimSun" panose="02010600030101010101" pitchFamily="2" charset="-122"/>
                <a:cs typeface="SimSun" panose="02010600030101010101" pitchFamily="2" charset="-122"/>
              </a:defRPr>
            </a:lvl3pPr>
            <a:lvl4pPr fontAlgn="base">
              <a:spcBef>
                <a:spcPct val="0"/>
              </a:spcBef>
              <a:spcAft>
                <a:spcPct val="0"/>
              </a:spcAft>
              <a:defRPr>
                <a:solidFill>
                  <a:schemeClr val="tx1"/>
                </a:solidFill>
                <a:latin typeface="Arial" panose="020B0604020202020204" pitchFamily="34" charset="0"/>
                <a:ea typeface="SimSun" panose="02010600030101010101" pitchFamily="2" charset="-122"/>
                <a:cs typeface="SimSun" panose="02010600030101010101" pitchFamily="2" charset="-122"/>
              </a:defRPr>
            </a:lvl4pPr>
            <a:lvl5pPr fontAlgn="base">
              <a:spcBef>
                <a:spcPct val="0"/>
              </a:spcBef>
              <a:spcAft>
                <a:spcPct val="0"/>
              </a:spcAft>
              <a:defRPr>
                <a:solidFill>
                  <a:schemeClr val="tx1"/>
                </a:solidFill>
                <a:latin typeface="Arial" panose="020B0604020202020204" pitchFamily="34" charset="0"/>
                <a:ea typeface="SimSun" panose="02010600030101010101" pitchFamily="2" charset="-122"/>
                <a:cs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cs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cs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cs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cs typeface="SimSun"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1600" b="0" i="0" u="none" strike="noStrike" cap="none" normalizeH="0" baseline="0" dirty="0" smtClean="0">
                <a:ln>
                  <a:noFill/>
                </a:ln>
                <a:solidFill>
                  <a:srgbClr val="FFFFFF"/>
                </a:solidFill>
                <a:effectLst/>
                <a:latin typeface="Impact" panose="020B0806030902050204" pitchFamily="34" charset="0"/>
                <a:ea typeface="SimSun" panose="02010600030101010101" pitchFamily="2" charset="-122"/>
                <a:cs typeface="SimSun" panose="02010600030101010101" pitchFamily="2" charset="-122"/>
              </a:rPr>
              <a:t>01</a:t>
            </a:r>
            <a:endParaRPr kumimoji="0" lang="zh-CN" altLang="zh-CN" sz="100" b="0" i="0" u="none" strike="noStrike" cap="none" normalizeH="0" baseline="0" dirty="0" smtClean="0">
              <a:ln>
                <a:noFill/>
              </a:ln>
              <a:solidFill>
                <a:schemeClr val="tx1"/>
              </a:solidFill>
              <a:effectLst/>
              <a:latin typeface="Arial" panose="020B0604020202020204" pitchFamily="34" charset="0"/>
              <a:ea typeface="SimSun" panose="02010600030101010101" pitchFamily="2" charset="-122"/>
              <a:cs typeface="SimSun" panose="02010600030101010101" pitchFamily="2" charset="-122"/>
            </a:endParaRPr>
          </a:p>
        </p:txBody>
      </p:sp>
      <p:sp>
        <p:nvSpPr>
          <p:cNvPr id="19" name="Rectangle 39"/>
          <p:cNvSpPr>
            <a:spLocks noChangeArrowheads="1"/>
          </p:cNvSpPr>
          <p:nvPr/>
        </p:nvSpPr>
        <p:spPr bwMode="auto">
          <a:xfrm>
            <a:off x="915670" y="343535"/>
            <a:ext cx="3646170"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IN" altLang="zh-CN" sz="2400" dirty="0">
                <a:solidFill>
                  <a:schemeClr val="tx1">
                    <a:lumMod val="50000"/>
                    <a:lumOff val="50000"/>
                  </a:schemeClr>
                </a:solidFill>
                <a:latin typeface="Microsoft YaHei" panose="020B0503020204020204" pitchFamily="34" charset="-122"/>
                <a:ea typeface="Microsoft YaHei" panose="020B0503020204020204" pitchFamily="34" charset="-122"/>
              </a:rPr>
              <a:t>PROJECT DESCRIPTION</a:t>
            </a:r>
            <a:endParaRPr lang="en-IN" altLang="zh-CN" sz="2400" dirty="0">
              <a:solidFill>
                <a:schemeClr val="tx1">
                  <a:lumMod val="50000"/>
                  <a:lumOff val="50000"/>
                </a:schemeClr>
              </a:solidFill>
              <a:latin typeface="Microsoft YaHei" panose="020B0503020204020204" pitchFamily="34" charset="-122"/>
              <a:ea typeface="Microsoft YaHei" panose="020B0503020204020204" pitchFamily="34" charset="-122"/>
            </a:endParaRPr>
          </a:p>
        </p:txBody>
      </p:sp>
      <p:sp>
        <p:nvSpPr>
          <p:cNvPr id="4" name="Text Box 3"/>
          <p:cNvSpPr txBox="1"/>
          <p:nvPr/>
        </p:nvSpPr>
        <p:spPr>
          <a:xfrm>
            <a:off x="539115" y="1140460"/>
            <a:ext cx="8141335" cy="2861310"/>
          </a:xfrm>
          <a:prstGeom prst="rect">
            <a:avLst/>
          </a:prstGeom>
          <a:noFill/>
        </p:spPr>
        <p:txBody>
          <a:bodyPr wrap="square" rtlCol="0" anchor="t">
            <a:spAutoFit/>
          </a:bodyPr>
          <a:p>
            <a:pPr algn="just"/>
            <a:r>
              <a:rPr lang="en-US"/>
              <a:t>The goal of this project is to analyze a dataset of IMDB movies and draw </a:t>
            </a:r>
            <a:endParaRPr lang="en-US"/>
          </a:p>
          <a:p>
            <a:pPr algn="just"/>
            <a:r>
              <a:rPr lang="en-US"/>
              <a:t>insights from the data. The dataset includes various columns such as movie </a:t>
            </a:r>
            <a:endParaRPr lang="en-US"/>
          </a:p>
          <a:p>
            <a:pPr algn="just"/>
            <a:r>
              <a:rPr lang="en-US"/>
              <a:t>names, budgets, gross revenue, and IMDB ratings. To complete the project, you </a:t>
            </a:r>
            <a:endParaRPr lang="en-US"/>
          </a:p>
          <a:p>
            <a:pPr algn="just"/>
            <a:r>
              <a:rPr lang="en-US"/>
              <a:t>will need to use a combination of Excel formulas and SQL commands to clean </a:t>
            </a:r>
            <a:endParaRPr lang="en-US"/>
          </a:p>
          <a:p>
            <a:pPr algn="just"/>
            <a:r>
              <a:rPr lang="en-US"/>
              <a:t>and manipulate the data. You will be asked to complete specific tasks, such as </a:t>
            </a:r>
            <a:endParaRPr lang="en-US"/>
          </a:p>
          <a:p>
            <a:pPr algn="just"/>
            <a:r>
              <a:rPr lang="en-US"/>
              <a:t>identifying the movie with the highest profit or the top IMDB movies, as well as </a:t>
            </a:r>
            <a:endParaRPr lang="en-US"/>
          </a:p>
          <a:p>
            <a:pPr algn="just"/>
            <a:r>
              <a:rPr lang="en-US"/>
              <a:t>share your own insights by identifying any problems or trends in the data. You </a:t>
            </a:r>
            <a:endParaRPr lang="en-US"/>
          </a:p>
          <a:p>
            <a:pPr algn="just"/>
            <a:r>
              <a:rPr lang="en-US"/>
              <a:t>may also be asked to use charts and visualizations to present your findings. </a:t>
            </a:r>
            <a:endParaRPr lang="en-US"/>
          </a:p>
          <a:p>
            <a:pPr algn="just"/>
            <a:r>
              <a:rPr lang="en-US"/>
              <a:t>The overall objective of the project is to gain a better understanding of the </a:t>
            </a:r>
            <a:endParaRPr lang="en-US"/>
          </a:p>
          <a:p>
            <a:pPr algn="just"/>
            <a:r>
              <a:rPr lang="en-US"/>
              <a:t>movie industry by analyzing the data and drawing meaningful conclusions.</a:t>
            </a:r>
            <a:endParaRPr lang="en-US"/>
          </a:p>
        </p:txBody>
      </p:sp>
    </p:spTree>
  </p:cSld>
  <p:clrMapOvr>
    <a:masterClrMapping/>
  </p:clrMapOvr>
  <p:transition spd="slow">
    <p:push/>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67360" y="554355"/>
            <a:ext cx="8114665" cy="4461510"/>
          </a:xfrm>
          <a:prstGeom prst="rect">
            <a:avLst/>
          </a:prstGeom>
          <a:noFill/>
        </p:spPr>
        <p:txBody>
          <a:bodyPr wrap="square" rtlCol="0" anchor="t">
            <a:spAutoFit/>
          </a:bodyPr>
          <a:p>
            <a:r>
              <a:rPr lang="en-US" sz="1400"/>
              <a:t>1.Understand the data: Before beginning the analysis, I took some time to familiarize with the data. Look at the </a:t>
            </a:r>
            <a:endParaRPr lang="en-US" sz="1400"/>
          </a:p>
          <a:p>
            <a:r>
              <a:rPr lang="en-US" sz="1400"/>
              <a:t>structure of the data and get a sense of the overall content. This help me identify any potential issues or challenges </a:t>
            </a:r>
            <a:endParaRPr lang="en-US" sz="1400"/>
          </a:p>
          <a:p>
            <a:r>
              <a:rPr lang="en-US" sz="1400"/>
              <a:t>that I may need to address as I proceed with my analysis.</a:t>
            </a:r>
            <a:endParaRPr lang="en-US" sz="1400"/>
          </a:p>
          <a:p>
            <a:r>
              <a:rPr lang="en-US" sz="1400"/>
              <a:t>2.Check for missing or incomplete data: Make sure to check for any blank values or missing data in your dataset.</a:t>
            </a:r>
            <a:endParaRPr lang="en-US" sz="1400"/>
          </a:p>
          <a:p>
            <a:r>
              <a:rPr lang="en-US" sz="1400"/>
              <a:t>3.Identify and handle outliers: Outliers are data points that are significantly different from the rest of the data. </a:t>
            </a:r>
            <a:endParaRPr lang="en-US" sz="1400"/>
          </a:p>
          <a:p>
            <a:r>
              <a:rPr lang="en-US" sz="1400"/>
              <a:t>They can have a significant impact on summary statistics and can distort the results of your analysis. It's important </a:t>
            </a:r>
            <a:endParaRPr lang="en-US" sz="1400"/>
          </a:p>
          <a:p>
            <a:r>
              <a:rPr lang="en-US" sz="1400"/>
              <a:t>to identify any outliers and decide how to handle them, such as by excluding them from the analysis or by treating </a:t>
            </a:r>
            <a:endParaRPr lang="en-US" sz="1400"/>
          </a:p>
          <a:p>
            <a:r>
              <a:rPr lang="en-US" sz="1400"/>
              <a:t>them as separate cases.</a:t>
            </a:r>
            <a:endParaRPr lang="en-US" sz="1400"/>
          </a:p>
          <a:p>
            <a:r>
              <a:rPr lang="en-US" sz="1400"/>
              <a:t>4.Communicate your findings: Once completed with analysis, present your findings to your audience in a clear </a:t>
            </a:r>
            <a:endParaRPr lang="en-US" sz="1400"/>
          </a:p>
          <a:p>
            <a:r>
              <a:rPr lang="en-US" sz="1400"/>
              <a:t>and concise way. Use visualizations, such as charts and graphs, to help communicate your results. Be sure to clearly </a:t>
            </a:r>
            <a:endParaRPr lang="en-US" sz="1400"/>
          </a:p>
          <a:p>
            <a:r>
              <a:rPr lang="en-US" sz="1400"/>
              <a:t>explain your methodology and the implications of your results.</a:t>
            </a:r>
            <a:endParaRPr lang="en-US" sz="1400"/>
          </a:p>
          <a:p>
            <a:endParaRPr lang="en-US" sz="1400"/>
          </a:p>
          <a:p>
            <a:r>
              <a:rPr lang="en-IN" altLang="zh-CN" dirty="0">
                <a:solidFill>
                  <a:schemeClr val="tx1">
                    <a:lumMod val="50000"/>
                    <a:lumOff val="50000"/>
                  </a:schemeClr>
                </a:solidFill>
                <a:latin typeface="Microsoft YaHei" panose="020B0503020204020204" pitchFamily="34" charset="-122"/>
                <a:ea typeface="Microsoft YaHei" panose="020B0503020204020204" pitchFamily="34" charset="-122"/>
                <a:sym typeface="+mn-ea"/>
              </a:rPr>
              <a:t>TECH STALK USED - </a:t>
            </a:r>
            <a:endParaRPr lang="en-IN" altLang="zh-CN" dirty="0">
              <a:solidFill>
                <a:schemeClr val="tx1">
                  <a:lumMod val="50000"/>
                  <a:lumOff val="50000"/>
                </a:schemeClr>
              </a:solidFill>
              <a:latin typeface="Microsoft YaHei" panose="020B0503020204020204" pitchFamily="34" charset="-122"/>
              <a:ea typeface="Microsoft YaHei" panose="020B0503020204020204" pitchFamily="34" charset="-122"/>
              <a:sym typeface="+mn-ea"/>
            </a:endParaRPr>
          </a:p>
          <a:p>
            <a:r>
              <a:rPr lang="en-US" sz="1400"/>
              <a:t> MySQL</a:t>
            </a:r>
            <a:r>
              <a:rPr lang="en-IN" altLang="en-US" sz="1400"/>
              <a:t>, WPS Spreadsheet</a:t>
            </a:r>
            <a:endParaRPr lang="en-IN" altLang="en-US" sz="1400"/>
          </a:p>
        </p:txBody>
      </p:sp>
      <p:sp>
        <p:nvSpPr>
          <p:cNvPr id="3" name="Text Box 2"/>
          <p:cNvSpPr txBox="1"/>
          <p:nvPr/>
        </p:nvSpPr>
        <p:spPr>
          <a:xfrm>
            <a:off x="539750" y="266700"/>
            <a:ext cx="1438275" cy="368300"/>
          </a:xfrm>
          <a:prstGeom prst="rect">
            <a:avLst/>
          </a:prstGeom>
          <a:noFill/>
        </p:spPr>
        <p:txBody>
          <a:bodyPr wrap="none" rtlCol="0" anchor="t">
            <a:spAutoFit/>
          </a:bodyPr>
          <a:p>
            <a:r>
              <a:rPr lang="en-IN" altLang="zh-CN" dirty="0">
                <a:solidFill>
                  <a:schemeClr val="tx1">
                    <a:lumMod val="50000"/>
                    <a:lumOff val="50000"/>
                  </a:schemeClr>
                </a:solidFill>
                <a:latin typeface="Microsoft YaHei" panose="020B0503020204020204" pitchFamily="34" charset="-122"/>
                <a:ea typeface="Microsoft YaHei" panose="020B0503020204020204" pitchFamily="34" charset="-122"/>
                <a:sym typeface="+mn-ea"/>
              </a:rPr>
              <a:t>APPROACH</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Box 2"/>
          <p:cNvSpPr txBox="1"/>
          <p:nvPr/>
        </p:nvSpPr>
        <p:spPr>
          <a:xfrm>
            <a:off x="214630" y="410210"/>
            <a:ext cx="8715375" cy="3753485"/>
          </a:xfrm>
          <a:prstGeom prst="rect">
            <a:avLst/>
          </a:prstGeom>
          <a:noFill/>
        </p:spPr>
        <p:txBody>
          <a:bodyPr wrap="square" rtlCol="0" anchor="t">
            <a:spAutoFit/>
          </a:bodyPr>
          <a:p>
            <a:r>
              <a:rPr lang="en-US" sz="1400" b="1"/>
              <a:t>A.Cleaning the data:</a:t>
            </a:r>
            <a:endParaRPr lang="en-US" sz="1400" b="1"/>
          </a:p>
          <a:p>
            <a:r>
              <a:rPr lang="en-US" sz="1400"/>
              <a:t>This is one of the most important step to perform before moving forward with the analysis. Use your </a:t>
            </a:r>
            <a:endParaRPr lang="en-US" sz="1400"/>
          </a:p>
          <a:p>
            <a:r>
              <a:rPr lang="en-US" sz="1400"/>
              <a:t>knowledge learned till now to do this. (Dropping columns, removing null values, etc.)</a:t>
            </a:r>
            <a:endParaRPr lang="en-US" sz="1400"/>
          </a:p>
          <a:p>
            <a:r>
              <a:rPr lang="en-US" sz="1400"/>
              <a:t>Your task: Clean the data.</a:t>
            </a:r>
            <a:endParaRPr lang="en-US" sz="1400"/>
          </a:p>
          <a:p>
            <a:endParaRPr lang="en-US" sz="1400"/>
          </a:p>
          <a:p>
            <a:r>
              <a:rPr lang="en-US" sz="1400"/>
              <a:t>Ans: To clean the data, I arranged the </a:t>
            </a:r>
            <a:endParaRPr lang="en-US" sz="1400"/>
          </a:p>
          <a:p>
            <a:r>
              <a:rPr lang="en-US" sz="1400"/>
              <a:t>columns in the correct format and </a:t>
            </a:r>
            <a:endParaRPr lang="en-US" sz="1400"/>
          </a:p>
          <a:p>
            <a:r>
              <a:rPr lang="en-US" sz="1400"/>
              <a:t>increased the column width to improve </a:t>
            </a:r>
            <a:endParaRPr lang="en-US" sz="1400"/>
          </a:p>
          <a:p>
            <a:r>
              <a:rPr lang="en-US" sz="1400"/>
              <a:t>readability. I also removed null values and </a:t>
            </a:r>
            <a:endParaRPr lang="en-US" sz="1400"/>
          </a:p>
          <a:p>
            <a:r>
              <a:rPr lang="en-US" sz="1400"/>
              <a:t>duplicates by selecting them using the </a:t>
            </a:r>
            <a:endParaRPr lang="en-US" sz="1400"/>
          </a:p>
          <a:p>
            <a:r>
              <a:rPr lang="en-US" sz="1400"/>
              <a:t>"Find &amp; Select" option and deleting the </a:t>
            </a:r>
            <a:endParaRPr lang="en-US" sz="1400"/>
          </a:p>
          <a:p>
            <a:r>
              <a:rPr lang="en-US" sz="1400"/>
              <a:t>entire row. This helped to ensure that the </a:t>
            </a:r>
            <a:endParaRPr lang="en-US" sz="1400"/>
          </a:p>
          <a:p>
            <a:r>
              <a:rPr lang="en-US" sz="1400"/>
              <a:t>data was accurate and ready for analysis.</a:t>
            </a:r>
            <a:endParaRPr lang="en-US" sz="1400"/>
          </a:p>
          <a:p>
            <a:endParaRPr lang="en-US" sz="1400"/>
          </a:p>
          <a:p>
            <a:r>
              <a:rPr lang="en-US" sz="1400"/>
              <a:t>Before Cleaning: 5044 rows and 28 </a:t>
            </a:r>
            <a:endParaRPr lang="en-US" sz="1400"/>
          </a:p>
          <a:p>
            <a:r>
              <a:rPr lang="en-US" sz="1400"/>
              <a:t>columns</a:t>
            </a:r>
            <a:endParaRPr lang="en-US" sz="1400"/>
          </a:p>
          <a:p>
            <a:r>
              <a:rPr lang="en-US" sz="1400"/>
              <a:t>After Cleaning: </a:t>
            </a:r>
            <a:r>
              <a:rPr lang="en-IN" altLang="en-US" sz="1400"/>
              <a:t>3782 </a:t>
            </a:r>
            <a:r>
              <a:rPr lang="en-US" sz="1400"/>
              <a:t>rows and 13 column</a:t>
            </a:r>
            <a:endParaRPr lang="en-US"/>
          </a:p>
        </p:txBody>
      </p:sp>
      <p:pic>
        <p:nvPicPr>
          <p:cNvPr id="4" name="Content Placeholder 3"/>
          <p:cNvPicPr>
            <a:picLocks noChangeAspect="1"/>
          </p:cNvPicPr>
          <p:nvPr>
            <p:ph idx="1"/>
          </p:nvPr>
        </p:nvPicPr>
        <p:blipFill>
          <a:blip r:embed="rId1"/>
          <a:srcRect t="16411" r="7459" b="6830"/>
          <a:stretch>
            <a:fillRect/>
          </a:stretch>
        </p:blipFill>
        <p:spPr>
          <a:xfrm>
            <a:off x="3420110" y="1706880"/>
            <a:ext cx="5561965" cy="27285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78765" y="194310"/>
            <a:ext cx="8525510" cy="4831080"/>
          </a:xfrm>
          <a:prstGeom prst="rect">
            <a:avLst/>
          </a:prstGeom>
          <a:noFill/>
        </p:spPr>
        <p:txBody>
          <a:bodyPr wrap="square" rtlCol="0" anchor="t">
            <a:spAutoFit/>
          </a:bodyPr>
          <a:p>
            <a:r>
              <a:rPr lang="en-US" sz="1400" b="1"/>
              <a:t>B. Movies with highest profit:</a:t>
            </a:r>
            <a:endParaRPr lang="en-US" sz="1400"/>
          </a:p>
          <a:p>
            <a:r>
              <a:rPr lang="en-US" sz="1400"/>
              <a:t>Create a new column called profit which contains the difference of the two columns: gross and budget. Sort the column using the profit column as reference. Plot profit (y-axis) vs budget (x- axis) and observe the </a:t>
            </a:r>
            <a:endParaRPr lang="en-US" sz="1400"/>
          </a:p>
          <a:p>
            <a:r>
              <a:rPr lang="en-US" sz="1400"/>
              <a:t>outliers using the appropriate chart type.</a:t>
            </a:r>
            <a:endParaRPr lang="en-US" sz="1400"/>
          </a:p>
          <a:p>
            <a:endParaRPr lang="en-US" sz="1400"/>
          </a:p>
          <a:p>
            <a:r>
              <a:rPr lang="en-US" sz="1400"/>
              <a:t>Your task: Find the movies with the highest profit?</a:t>
            </a:r>
            <a:endParaRPr lang="en-US" sz="1400"/>
          </a:p>
          <a:p>
            <a:endParaRPr lang="en-US" sz="1400"/>
          </a:p>
          <a:p>
            <a:r>
              <a:rPr lang="en-US" sz="1400"/>
              <a:t>Ans: In this task we have to first create a new column to store the profit of the movies by taking the </a:t>
            </a:r>
            <a:endParaRPr lang="en-US" sz="1400"/>
          </a:p>
          <a:p>
            <a:r>
              <a:rPr lang="en-US" sz="1400"/>
              <a:t>difference of the gross and budget</a:t>
            </a:r>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a:p>
            <a:r>
              <a:rPr lang="en-IN" altLang="en-US" sz="1400"/>
              <a:t>T</a:t>
            </a:r>
            <a:r>
              <a:rPr lang="en-US" sz="1400"/>
              <a:t>he movie with the highest profit </a:t>
            </a:r>
            <a:endParaRPr lang="en-US" sz="1400"/>
          </a:p>
          <a:p>
            <a:r>
              <a:rPr lang="en-US" sz="1400"/>
              <a:t>was “Avatar’’.</a:t>
            </a:r>
            <a:endParaRPr lang="en-US" sz="1400"/>
          </a:p>
          <a:p>
            <a:endParaRPr lang="en-US" sz="1400"/>
          </a:p>
          <a:p>
            <a:endParaRPr lang="en-US" sz="1400"/>
          </a:p>
          <a:p>
            <a:endParaRPr lang="en-US" sz="1400"/>
          </a:p>
        </p:txBody>
      </p:sp>
      <p:pic>
        <p:nvPicPr>
          <p:cNvPr id="3" name="Content Placeholder 2"/>
          <p:cNvPicPr>
            <a:picLocks noChangeAspect="1"/>
          </p:cNvPicPr>
          <p:nvPr>
            <p:ph idx="1"/>
          </p:nvPr>
        </p:nvPicPr>
        <p:blipFill>
          <a:blip r:embed="rId1"/>
          <a:srcRect l="16263" t="14222" r="34158" b="23904"/>
          <a:stretch>
            <a:fillRect/>
          </a:stretch>
        </p:blipFill>
        <p:spPr>
          <a:xfrm>
            <a:off x="3060065" y="2066290"/>
            <a:ext cx="5632450" cy="28454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467360" y="482865"/>
            <a:ext cx="8229600" cy="3393425"/>
          </a:xfrm>
        </p:spPr>
        <p:txBody>
          <a:bodyPr/>
          <a:p>
            <a:r>
              <a:rPr lang="en-US" sz="1400">
                <a:sym typeface="+mn-ea"/>
              </a:rPr>
              <a:t>To identify outliers in the data, I plotted a chart and </a:t>
            </a:r>
            <a:r>
              <a:rPr lang="en-IN" altLang="en-US" sz="1400">
                <a:sym typeface="+mn-ea"/>
              </a:rPr>
              <a:t> </a:t>
            </a:r>
            <a:r>
              <a:rPr lang="en-US" sz="1400">
                <a:sym typeface="+mn-ea"/>
              </a:rPr>
              <a:t>looked for any unusually high or low values. One example of an outlier that I observed was a value of -1.2E+10.</a:t>
            </a:r>
            <a:endParaRPr lang="en-US"/>
          </a:p>
          <a:p>
            <a:pPr marL="0" indent="0">
              <a:buNone/>
            </a:pPr>
            <a:endParaRPr lang="en-US"/>
          </a:p>
        </p:txBody>
      </p:sp>
      <p:pic>
        <p:nvPicPr>
          <p:cNvPr id="2" name="Picture 1"/>
          <p:cNvPicPr>
            <a:picLocks noChangeAspect="1"/>
          </p:cNvPicPr>
          <p:nvPr/>
        </p:nvPicPr>
        <p:blipFill>
          <a:blip r:embed="rId1"/>
          <a:stretch>
            <a:fillRect/>
          </a:stretch>
        </p:blipFill>
        <p:spPr>
          <a:xfrm>
            <a:off x="2162810" y="1418590"/>
            <a:ext cx="4818380" cy="249936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51460" y="194310"/>
            <a:ext cx="9323705" cy="3107690"/>
          </a:xfrm>
          <a:prstGeom prst="rect">
            <a:avLst/>
          </a:prstGeom>
          <a:noFill/>
        </p:spPr>
        <p:txBody>
          <a:bodyPr wrap="square" rtlCol="0" anchor="t">
            <a:spAutoFit/>
          </a:bodyPr>
          <a:p>
            <a:pPr algn="just"/>
            <a:r>
              <a:rPr lang="en-US" sz="1400" b="1"/>
              <a:t>C. Top 250:</a:t>
            </a:r>
            <a:r>
              <a:rPr lang="en-US" sz="1400"/>
              <a:t> Create a new column IMDb_Top_250 and store the top 250 movies with the highest IMDb </a:t>
            </a:r>
            <a:endParaRPr lang="en-US" sz="1400"/>
          </a:p>
          <a:p>
            <a:pPr algn="just"/>
            <a:r>
              <a:rPr lang="en-US" sz="1400"/>
              <a:t>Rating (corresponding to the column: imdb_score). Also make sure that for all of these movies, </a:t>
            </a:r>
            <a:endParaRPr lang="en-US" sz="1400"/>
          </a:p>
          <a:p>
            <a:pPr algn="just"/>
            <a:r>
              <a:rPr lang="en-US" sz="1400"/>
              <a:t>the num_voted_users is greater than 25,000. Also add a Rank column containing the values 1 to 250 </a:t>
            </a:r>
            <a:endParaRPr lang="en-US" sz="1400"/>
          </a:p>
          <a:p>
            <a:pPr algn="just"/>
            <a:r>
              <a:rPr lang="en-US" sz="1400"/>
              <a:t>indicating the ranks of the corresponding films.</a:t>
            </a:r>
            <a:endParaRPr lang="en-US" sz="1400"/>
          </a:p>
          <a:p>
            <a:pPr algn="just"/>
            <a:endParaRPr lang="en-US" sz="1400"/>
          </a:p>
          <a:p>
            <a:pPr algn="just"/>
            <a:r>
              <a:rPr lang="en-US" sz="1400"/>
              <a:t>Extract all the movies in the IMDb_Top_250 column which are not in the English language and store </a:t>
            </a:r>
            <a:endParaRPr lang="en-US" sz="1400"/>
          </a:p>
          <a:p>
            <a:pPr algn="just"/>
            <a:r>
              <a:rPr lang="en-US" sz="1400"/>
              <a:t>them in a new column named Top_Foreign_Lang_Film. You can use your own imagination also!</a:t>
            </a:r>
            <a:endParaRPr lang="en-US" sz="1400"/>
          </a:p>
          <a:p>
            <a:pPr algn="just"/>
            <a:endParaRPr lang="en-US" sz="1400"/>
          </a:p>
          <a:p>
            <a:pPr algn="just"/>
            <a:r>
              <a:rPr lang="en-US" sz="1400"/>
              <a:t>Your task: Find IMDB Top 250</a:t>
            </a:r>
            <a:endParaRPr lang="en-US" sz="1400"/>
          </a:p>
          <a:p>
            <a:pPr algn="just"/>
            <a:endParaRPr lang="en-US" sz="1400"/>
          </a:p>
          <a:p>
            <a:pPr algn="just"/>
            <a:r>
              <a:rPr lang="en-US" sz="1400"/>
              <a:t>I used an SQL query to identify the top 250 </a:t>
            </a:r>
            <a:endParaRPr lang="en-US" sz="1400"/>
          </a:p>
          <a:p>
            <a:pPr algn="just"/>
            <a:r>
              <a:rPr lang="en-US" sz="1400"/>
              <a:t>movies with the highest IMDB scores and a </a:t>
            </a:r>
            <a:endParaRPr lang="en-US" sz="1400"/>
          </a:p>
          <a:p>
            <a:pPr algn="just"/>
            <a:r>
              <a:rPr lang="en-US" sz="1400"/>
              <a:t>minimum of 25,000 voted users. Here is the </a:t>
            </a:r>
            <a:endParaRPr lang="en-US" sz="1400"/>
          </a:p>
          <a:p>
            <a:pPr algn="just"/>
            <a:r>
              <a:rPr lang="en-US" sz="1400"/>
              <a:t>list:</a:t>
            </a:r>
            <a:endParaRPr lang="en-US" sz="1400"/>
          </a:p>
        </p:txBody>
      </p:sp>
      <p:pic>
        <p:nvPicPr>
          <p:cNvPr id="3" name="Content Placeholder 2"/>
          <p:cNvPicPr>
            <a:picLocks noChangeAspect="1"/>
          </p:cNvPicPr>
          <p:nvPr>
            <p:ph idx="1"/>
          </p:nvPr>
        </p:nvPicPr>
        <p:blipFill>
          <a:blip r:embed="rId1"/>
          <a:srcRect l="15453" t="22942" r="20494" b="18170"/>
          <a:stretch>
            <a:fillRect/>
          </a:stretch>
        </p:blipFill>
        <p:spPr>
          <a:xfrm>
            <a:off x="3563620" y="1850390"/>
            <a:ext cx="5481955" cy="3069590"/>
          </a:xfrm>
          <a:prstGeom prst="rect">
            <a:avLst/>
          </a:prstGeom>
        </p:spPr>
      </p:pic>
      <p:sp>
        <p:nvSpPr>
          <p:cNvPr id="4" name="Text Box 3"/>
          <p:cNvSpPr txBox="1"/>
          <p:nvPr/>
        </p:nvSpPr>
        <p:spPr>
          <a:xfrm>
            <a:off x="323215" y="3506470"/>
            <a:ext cx="3095625" cy="727075"/>
          </a:xfrm>
          <a:prstGeom prst="rect">
            <a:avLst/>
          </a:prstGeom>
          <a:noFill/>
        </p:spPr>
        <p:txBody>
          <a:bodyPr wrap="square" rtlCol="0" anchor="t">
            <a:spAutoFit/>
          </a:bodyPr>
          <a:p>
            <a:pPr lvl="0" indent="323850" algn="just" fontAlgn="base">
              <a:lnSpc>
                <a:spcPct val="90000"/>
              </a:lnSpc>
              <a:spcBef>
                <a:spcPct val="0"/>
              </a:spcBef>
              <a:spcAft>
                <a:spcPct val="0"/>
              </a:spcAft>
            </a:pPr>
            <a:r>
              <a:rPr lang="en-US">
                <a:sym typeface="+mn-ea"/>
              </a:rPr>
              <a:t>"</a:t>
            </a:r>
            <a:r>
              <a:rPr lang="en-US" sz="1400">
                <a:sym typeface="+mn-ea"/>
              </a:rPr>
              <a:t>The Shawshank Redemption" has the highest IMDB score among those with a minimum of 25,000 voted users.</a:t>
            </a:r>
            <a:endParaRPr lang="en-US" sz="1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23215" y="338455"/>
            <a:ext cx="3369310" cy="2245360"/>
          </a:xfrm>
          <a:prstGeom prst="rect">
            <a:avLst/>
          </a:prstGeom>
          <a:noFill/>
        </p:spPr>
        <p:txBody>
          <a:bodyPr wrap="square" rtlCol="0" anchor="t">
            <a:spAutoFit/>
          </a:bodyPr>
          <a:p>
            <a:pPr algn="just"/>
            <a:r>
              <a:rPr lang="en-US" sz="1400"/>
              <a:t>I used an SQL query to create a table of top foreign language films from the top 250 IMDB movies. The films in this table are those whose language is not English.</a:t>
            </a:r>
            <a:endParaRPr lang="en-US" sz="1400"/>
          </a:p>
          <a:p>
            <a:pPr algn="just"/>
            <a:endParaRPr lang="en-US" sz="1400"/>
          </a:p>
          <a:p>
            <a:pPr algn="just"/>
            <a:r>
              <a:rPr lang="en-US" sz="1400"/>
              <a:t>From the top 250 IMDB movies, we can conclude that only 3</a:t>
            </a:r>
            <a:r>
              <a:rPr lang="en-IN" altLang="en-US" sz="1400"/>
              <a:t>6</a:t>
            </a:r>
            <a:r>
              <a:rPr lang="en-US" sz="1400"/>
              <a:t> of them are not in the English language. This suggests that English is a more preferable language for these films.</a:t>
            </a:r>
            <a:endParaRPr lang="en-US" sz="1400"/>
          </a:p>
        </p:txBody>
      </p:sp>
      <p:pic>
        <p:nvPicPr>
          <p:cNvPr id="3" name="Content Placeholder 2"/>
          <p:cNvPicPr>
            <a:picLocks noChangeAspect="1"/>
          </p:cNvPicPr>
          <p:nvPr>
            <p:ph idx="1"/>
          </p:nvPr>
        </p:nvPicPr>
        <p:blipFill>
          <a:blip r:embed="rId1"/>
          <a:srcRect l="15579" t="14465" r="36800" b="21426"/>
          <a:stretch>
            <a:fillRect/>
          </a:stretch>
        </p:blipFill>
        <p:spPr>
          <a:xfrm>
            <a:off x="3923665" y="338455"/>
            <a:ext cx="4825365" cy="40093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23850" y="95250"/>
            <a:ext cx="8428990" cy="4831080"/>
          </a:xfrm>
          <a:prstGeom prst="rect">
            <a:avLst/>
          </a:prstGeom>
          <a:noFill/>
        </p:spPr>
        <p:txBody>
          <a:bodyPr wrap="square" rtlCol="0" anchor="t">
            <a:spAutoFit/>
          </a:bodyPr>
          <a:p>
            <a:r>
              <a:rPr lang="en-US" sz="1400" b="1"/>
              <a:t>D. Best Directors:</a:t>
            </a:r>
            <a:r>
              <a:rPr lang="en-US" sz="1400"/>
              <a:t> Group the column using the director_name column.</a:t>
            </a:r>
            <a:endParaRPr lang="en-US" sz="1400"/>
          </a:p>
          <a:p>
            <a:r>
              <a:rPr lang="en-US" sz="1400"/>
              <a:t>Find out the top 10 directors for whom the mean of imdb_score is th highest and store them in a new </a:t>
            </a:r>
            <a:endParaRPr lang="en-US" sz="1400"/>
          </a:p>
          <a:p>
            <a:r>
              <a:rPr lang="en-US" sz="1400"/>
              <a:t>column top10director. In case of a tie in IMDb score between two directors, sort them alphabetically.</a:t>
            </a:r>
            <a:endParaRPr lang="en-US" sz="1400"/>
          </a:p>
          <a:p>
            <a:endParaRPr lang="en-US" sz="1400"/>
          </a:p>
          <a:p>
            <a:r>
              <a:rPr lang="en-US" sz="1400"/>
              <a:t>Your task: Find the best directors</a:t>
            </a:r>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a:p>
            <a:endParaRPr lang="en-US" sz="1400"/>
          </a:p>
          <a:p>
            <a:r>
              <a:rPr lang="en-US" sz="1400"/>
              <a:t>Based on the data provided, it appears that Tony Kaye </a:t>
            </a:r>
            <a:endParaRPr lang="en-US" sz="1400"/>
          </a:p>
          <a:p>
            <a:r>
              <a:rPr lang="en-US" sz="1400"/>
              <a:t>and Charles Chaplin are the best director, with an </a:t>
            </a:r>
            <a:endParaRPr lang="en-US" sz="1400"/>
          </a:p>
          <a:p>
            <a:r>
              <a:rPr lang="en-US" sz="1400"/>
              <a:t>average IMDB score of 8.6 for his movies.</a:t>
            </a:r>
            <a:endParaRPr lang="en-US" sz="1400"/>
          </a:p>
        </p:txBody>
      </p:sp>
      <p:pic>
        <p:nvPicPr>
          <p:cNvPr id="3" name="Content Placeholder 2"/>
          <p:cNvPicPr>
            <a:picLocks noChangeAspect="1"/>
          </p:cNvPicPr>
          <p:nvPr>
            <p:ph idx="1"/>
          </p:nvPr>
        </p:nvPicPr>
        <p:blipFill>
          <a:blip r:embed="rId1"/>
          <a:srcRect l="16041" t="29619" r="34168" b="28649"/>
          <a:stretch>
            <a:fillRect/>
          </a:stretch>
        </p:blipFill>
        <p:spPr>
          <a:xfrm>
            <a:off x="1586865" y="1274445"/>
            <a:ext cx="5970270" cy="2814955"/>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8025</Words>
  <Application>WPS Presentation</Application>
  <PresentationFormat>自定义</PresentationFormat>
  <Paragraphs>190</Paragraphs>
  <Slides>17</Slides>
  <Notes>0</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Arial</vt:lpstr>
      <vt:lpstr>SimSun</vt:lpstr>
      <vt:lpstr>Wingdings</vt:lpstr>
      <vt:lpstr>Microsoft YaHei</vt:lpstr>
      <vt:lpstr>Impact</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徐威方</dc:creator>
  <cp:lastModifiedBy>priya</cp:lastModifiedBy>
  <cp:revision>59</cp:revision>
  <dcterms:created xsi:type="dcterms:W3CDTF">2015-10-14T02:35:00Z</dcterms:created>
  <dcterms:modified xsi:type="dcterms:W3CDTF">2023-03-17T14:32:50Z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1033-11.2.0.11486</vt:lpwstr>
  </property>
  <property fmtid="{D5CDD505-2E9C-101B-9397-08002B2CF9AE}" pid="3" name="ICV">
    <vt:lpwstr>298949FE66074D82A8601074D65EBB7F</vt:lpwstr>
  </property>
</Properties>
</file>

<file path=docProps/thumbnail.jpeg>
</file>